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e81fe2a0b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99a4debca486e"/>
  </p:sldMasterIdLst>
  <p:sldIdLst>
    <p:sldId xmlns:r="http://schemas.openxmlformats.org/officeDocument/2006/relationships" id="256" r:id="Rdfdb693ad3d14860"/>
    <p:sldId xmlns:r="http://schemas.openxmlformats.org/officeDocument/2006/relationships" id="257" r:id="R7d442b1e7a5a4c37"/>
    <p:sldId xmlns:r="http://schemas.openxmlformats.org/officeDocument/2006/relationships" id="258" r:id="Rb397bd0c98004717"/>
    <p:sldId xmlns:r="http://schemas.openxmlformats.org/officeDocument/2006/relationships" id="259" r:id="Ref1908b66db44f21"/>
    <p:sldId xmlns:r="http://schemas.openxmlformats.org/officeDocument/2006/relationships" id="260" r:id="Re9182b86396643b7"/>
    <p:sldId xmlns:r="http://schemas.openxmlformats.org/officeDocument/2006/relationships" id="261" r:id="R7015219fcf584f38"/>
    <p:sldId xmlns:r="http://schemas.openxmlformats.org/officeDocument/2006/relationships" id="262" r:id="Rbe1daa12813a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99a4debca486e" /><Relationship Type="http://schemas.openxmlformats.org/officeDocument/2006/relationships/slide" Target="/ppt/slides/slide1.xml" Id="Rdfdb693ad3d14860" /><Relationship Type="http://schemas.openxmlformats.org/officeDocument/2006/relationships/slide" Target="/ppt/slides/slide2.xml" Id="R7d442b1e7a5a4c37" /><Relationship Type="http://schemas.openxmlformats.org/officeDocument/2006/relationships/slide" Target="/ppt/slides/slide3.xml" Id="Rb397bd0c98004717" /><Relationship Type="http://schemas.openxmlformats.org/officeDocument/2006/relationships/slide" Target="/ppt/slides/slide4.xml" Id="Ref1908b66db44f21" /><Relationship Type="http://schemas.openxmlformats.org/officeDocument/2006/relationships/slide" Target="/ppt/slides/slide5.xml" Id="Re9182b86396643b7" /><Relationship Type="http://schemas.openxmlformats.org/officeDocument/2006/relationships/slide" Target="/ppt/slides/slide6.xml" Id="R7015219fcf584f38" /><Relationship Type="http://schemas.openxmlformats.org/officeDocument/2006/relationships/slide" Target="/ppt/slides/slide7.xml" Id="Rbe1daa12813a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ea7a82c11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b5350a183488b" /><Relationship Type="http://schemas.openxmlformats.org/officeDocument/2006/relationships/theme" Target="/ppt/slideMasters/theme/theme1.xml" Id="R247f36e0c9ab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b5350a183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1a3fbc55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3b935a66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f039af0ce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d7e8dceb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ce35cca34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c3302b5d8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ba9d2f821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VESTBYGG AS ble etablert [år] og holder til i Hellevik I Fjaler.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13 585 283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26 310 313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VESTBYGG GRUPPA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Grytøyra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6967 Hellevik I Fjaler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326170000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943 376 506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VESTBYGG AS</a:t>
            </a:r>
          </a:p>
        </p:txBody>
      </p:sp>
    </p:spTree>
  </p:cSld>
  <p:clrMapOvr>
    <a:masterClrMapping xmlns:a="http://schemas.openxmlformats.org/drawingml/2006/main"/>
  </p:clrMapOvr>
</p:sld>
</file>