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eb26b566da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2532bfb0d4d78"/>
  </p:sldMasterIdLst>
  <p:sldIdLst>
    <p:sldId xmlns:r="http://schemas.openxmlformats.org/officeDocument/2006/relationships" id="256" r:id="Rd4b2a21d76e04a63"/>
    <p:sldId xmlns:r="http://schemas.openxmlformats.org/officeDocument/2006/relationships" id="257" r:id="R6596c3e3101341ce"/>
    <p:sldId xmlns:r="http://schemas.openxmlformats.org/officeDocument/2006/relationships" id="258" r:id="R0eebcbf42f3a4a28"/>
    <p:sldId xmlns:r="http://schemas.openxmlformats.org/officeDocument/2006/relationships" id="259" r:id="R738de8fc856c4579"/>
    <p:sldId xmlns:r="http://schemas.openxmlformats.org/officeDocument/2006/relationships" id="260" r:id="Rbf098dd02a894fac"/>
    <p:sldId xmlns:r="http://schemas.openxmlformats.org/officeDocument/2006/relationships" id="261" r:id="R6786e79bb13e4df5"/>
    <p:sldId xmlns:r="http://schemas.openxmlformats.org/officeDocument/2006/relationships" id="262" r:id="R42558dcca9e3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2532bfb0d4d78" /><Relationship Type="http://schemas.openxmlformats.org/officeDocument/2006/relationships/slide" Target="/ppt/slides/slide1.xml" Id="Rd4b2a21d76e04a63" /><Relationship Type="http://schemas.openxmlformats.org/officeDocument/2006/relationships/slide" Target="/ppt/slides/slide2.xml" Id="R6596c3e3101341ce" /><Relationship Type="http://schemas.openxmlformats.org/officeDocument/2006/relationships/slide" Target="/ppt/slides/slide3.xml" Id="R0eebcbf42f3a4a28" /><Relationship Type="http://schemas.openxmlformats.org/officeDocument/2006/relationships/slide" Target="/ppt/slides/slide4.xml" Id="R738de8fc856c4579" /><Relationship Type="http://schemas.openxmlformats.org/officeDocument/2006/relationships/slide" Target="/ppt/slides/slide5.xml" Id="Rbf098dd02a894fac" /><Relationship Type="http://schemas.openxmlformats.org/officeDocument/2006/relationships/slide" Target="/ppt/slides/slide6.xml" Id="R6786e79bb13e4df5" /><Relationship Type="http://schemas.openxmlformats.org/officeDocument/2006/relationships/slide" Target="/ppt/slides/slide7.xml" Id="R42558dcca9e3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5cdb49d83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dcaef4f5840cb" /><Relationship Type="http://schemas.openxmlformats.org/officeDocument/2006/relationships/theme" Target="/ppt/slideMasters/theme/theme1.xml" Id="R61a02679a19f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dcaef4f58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1483223bd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b9a17ac91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cb96b2a8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45694cd3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7d4f7c81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19267e1ab40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ca83276a9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MOBILE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173 624 000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399 934 000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1 042 673 000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AUTOMOBIL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49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943 416 893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