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31f153dc7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9a873cf7b471c"/>
  </p:sldMasterIdLst>
  <p:sldIdLst>
    <p:sldId xmlns:r="http://schemas.openxmlformats.org/officeDocument/2006/relationships" id="256" r:id="R5482f07f2066494b"/>
    <p:sldId xmlns:r="http://schemas.openxmlformats.org/officeDocument/2006/relationships" id="257" r:id="R41f34097d1324564"/>
    <p:sldId xmlns:r="http://schemas.openxmlformats.org/officeDocument/2006/relationships" id="258" r:id="R17655c2b838441eb"/>
    <p:sldId xmlns:r="http://schemas.openxmlformats.org/officeDocument/2006/relationships" id="259" r:id="R1609f02c155443bb"/>
    <p:sldId xmlns:r="http://schemas.openxmlformats.org/officeDocument/2006/relationships" id="260" r:id="R5212eee5d143403f"/>
    <p:sldId xmlns:r="http://schemas.openxmlformats.org/officeDocument/2006/relationships" id="261" r:id="R700b356117824a88"/>
    <p:sldId xmlns:r="http://schemas.openxmlformats.org/officeDocument/2006/relationships" id="262" r:id="Rdb04243a8a154b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9a873cf7b471c" /><Relationship Type="http://schemas.openxmlformats.org/officeDocument/2006/relationships/slide" Target="/ppt/slides/slide1.xml" Id="R5482f07f2066494b" /><Relationship Type="http://schemas.openxmlformats.org/officeDocument/2006/relationships/slide" Target="/ppt/slides/slide2.xml" Id="R41f34097d1324564" /><Relationship Type="http://schemas.openxmlformats.org/officeDocument/2006/relationships/slide" Target="/ppt/slides/slide3.xml" Id="R17655c2b838441eb" /><Relationship Type="http://schemas.openxmlformats.org/officeDocument/2006/relationships/slide" Target="/ppt/slides/slide4.xml" Id="R1609f02c155443bb" /><Relationship Type="http://schemas.openxmlformats.org/officeDocument/2006/relationships/slide" Target="/ppt/slides/slide5.xml" Id="R5212eee5d143403f" /><Relationship Type="http://schemas.openxmlformats.org/officeDocument/2006/relationships/slide" Target="/ppt/slides/slide6.xml" Id="R700b356117824a88" /><Relationship Type="http://schemas.openxmlformats.org/officeDocument/2006/relationships/slide" Target="/ppt/slides/slide7.xml" Id="Rdb04243a8a154b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0fac85bd2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03e9d19a47f8" /><Relationship Type="http://schemas.openxmlformats.org/officeDocument/2006/relationships/theme" Target="/ppt/slideMasters/theme/theme1.xml" Id="R31029be5b2d9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403e9d19a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7b0716de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d646a29a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d210ca65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c0e11c734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5153c44349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c571688e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74163658f46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MORTENSEN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MORTENSEN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SMAADAL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943 436 169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MORTENSEN REGNSKAPSSERVICE AS</a:t>
            </a:r>
          </a:p>
        </p:txBody>
      </p:sp>
    </p:spTree>
  </p:cSld>
  <p:clrMapOvr>
    <a:masterClrMapping xmlns:a="http://schemas.openxmlformats.org/drawingml/2006/main"/>
  </p:clrMapOvr>
</p:sld>
</file>