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a6c4c1fe6846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7d0519d63d4997"/>
  </p:sldMasterIdLst>
  <p:sldIdLst>
    <p:sldId xmlns:r="http://schemas.openxmlformats.org/officeDocument/2006/relationships" id="256" r:id="R80b5d4b8ac324290"/>
    <p:sldId xmlns:r="http://schemas.openxmlformats.org/officeDocument/2006/relationships" id="257" r:id="R1de448d5ab204bf0"/>
    <p:sldId xmlns:r="http://schemas.openxmlformats.org/officeDocument/2006/relationships" id="258" r:id="Rca160fb8d3b14af5"/>
    <p:sldId xmlns:r="http://schemas.openxmlformats.org/officeDocument/2006/relationships" id="259" r:id="Rcee95d6a58f04b1e"/>
    <p:sldId xmlns:r="http://schemas.openxmlformats.org/officeDocument/2006/relationships" id="260" r:id="Rdb6f04ee692e4737"/>
    <p:sldId xmlns:r="http://schemas.openxmlformats.org/officeDocument/2006/relationships" id="261" r:id="Rca365c1648b840e7"/>
    <p:sldId xmlns:r="http://schemas.openxmlformats.org/officeDocument/2006/relationships" id="262" r:id="R6245c5c77d2145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7d0519d63d4997" /><Relationship Type="http://schemas.openxmlformats.org/officeDocument/2006/relationships/slide" Target="/ppt/slides/slide1.xml" Id="R80b5d4b8ac324290" /><Relationship Type="http://schemas.openxmlformats.org/officeDocument/2006/relationships/slide" Target="/ppt/slides/slide2.xml" Id="R1de448d5ab204bf0" /><Relationship Type="http://schemas.openxmlformats.org/officeDocument/2006/relationships/slide" Target="/ppt/slides/slide3.xml" Id="Rca160fb8d3b14af5" /><Relationship Type="http://schemas.openxmlformats.org/officeDocument/2006/relationships/slide" Target="/ppt/slides/slide4.xml" Id="Rcee95d6a58f04b1e" /><Relationship Type="http://schemas.openxmlformats.org/officeDocument/2006/relationships/slide" Target="/ppt/slides/slide5.xml" Id="Rdb6f04ee692e4737" /><Relationship Type="http://schemas.openxmlformats.org/officeDocument/2006/relationships/slide" Target="/ppt/slides/slide6.xml" Id="Rca365c1648b840e7" /><Relationship Type="http://schemas.openxmlformats.org/officeDocument/2006/relationships/slide" Target="/ppt/slides/slide7.xml" Id="R6245c5c77d2145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c6147c97ae4a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9b0a9349e4bba" /><Relationship Type="http://schemas.openxmlformats.org/officeDocument/2006/relationships/theme" Target="/ppt/slideMasters/theme/theme1.xml" Id="R70c464494e644d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29b0a9349e4b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610d43023548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45bd3051e46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52105e50c48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f44a506cd45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ef0ed53e74c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0233d358040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a56540d3e4d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CENTRAGRUPPEN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CENTRAGRUPPEN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13 207 400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−26 238 072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185 902 889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653 810 364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916 913 919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SKARBUA AS  –  17,7 %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BORN GLOBAL INVEST AS  –  16,5 %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ACTION INVEST AS  –  15,5 %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BEARMA HOLDING AS  –  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CIV HOLDING AS  –  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JORDEN KALLER AS  –  8,4 %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73 01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post@centragruppen.no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www.centragruppen.no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943 438 102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CENTRAGRUPPEN AS</a:t>
            </a:r>
          </a:p>
        </p:txBody>
      </p:sp>
    </p:spTree>
  </p:cSld>
  <p:clrMapOvr>
    <a:masterClrMapping xmlns:a="http://schemas.openxmlformats.org/drawingml/2006/main"/>
  </p:clrMapOvr>
</p:sld>
</file>