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9fbbfe62d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5d1e003734e91"/>
  </p:sldMasterIdLst>
  <p:sldIdLst>
    <p:sldId xmlns:r="http://schemas.openxmlformats.org/officeDocument/2006/relationships" id="256" r:id="R19afa2b9c15a4e60"/>
    <p:sldId xmlns:r="http://schemas.openxmlformats.org/officeDocument/2006/relationships" id="257" r:id="R9ac69314d9bf4870"/>
    <p:sldId xmlns:r="http://schemas.openxmlformats.org/officeDocument/2006/relationships" id="258" r:id="Rd8f0f5ef99fe4103"/>
    <p:sldId xmlns:r="http://schemas.openxmlformats.org/officeDocument/2006/relationships" id="259" r:id="R3cb0c5f8596a44cc"/>
    <p:sldId xmlns:r="http://schemas.openxmlformats.org/officeDocument/2006/relationships" id="260" r:id="Rd247142340214912"/>
    <p:sldId xmlns:r="http://schemas.openxmlformats.org/officeDocument/2006/relationships" id="261" r:id="Rb0bea8a47cd5412f"/>
    <p:sldId xmlns:r="http://schemas.openxmlformats.org/officeDocument/2006/relationships" id="262" r:id="Ra478083df497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5d1e003734e91" /><Relationship Type="http://schemas.openxmlformats.org/officeDocument/2006/relationships/slide" Target="/ppt/slides/slide1.xml" Id="R19afa2b9c15a4e60" /><Relationship Type="http://schemas.openxmlformats.org/officeDocument/2006/relationships/slide" Target="/ppt/slides/slide2.xml" Id="R9ac69314d9bf4870" /><Relationship Type="http://schemas.openxmlformats.org/officeDocument/2006/relationships/slide" Target="/ppt/slides/slide3.xml" Id="Rd8f0f5ef99fe4103" /><Relationship Type="http://schemas.openxmlformats.org/officeDocument/2006/relationships/slide" Target="/ppt/slides/slide4.xml" Id="R3cb0c5f8596a44cc" /><Relationship Type="http://schemas.openxmlformats.org/officeDocument/2006/relationships/slide" Target="/ppt/slides/slide5.xml" Id="Rd247142340214912" /><Relationship Type="http://schemas.openxmlformats.org/officeDocument/2006/relationships/slide" Target="/ppt/slides/slide6.xml" Id="Rb0bea8a47cd5412f" /><Relationship Type="http://schemas.openxmlformats.org/officeDocument/2006/relationships/slide" Target="/ppt/slides/slide7.xml" Id="Ra478083df497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0b598fc64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42dda2ef4a6c" /><Relationship Type="http://schemas.openxmlformats.org/officeDocument/2006/relationships/theme" Target="/ppt/slideMasters/theme/theme1.xml" Id="R6b184a73cd09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f42dda2ef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4cdd7e85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624fbc84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c470ce5d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b4517b5c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158e6838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b07f4fe4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ccefcbae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STEMO INVEST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MOTRØEN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37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943 474 877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