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4ee4c419624f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6ebf4baa1349a2"/>
  </p:sldMasterIdLst>
  <p:sldIdLst>
    <p:sldId xmlns:r="http://schemas.openxmlformats.org/officeDocument/2006/relationships" id="256" r:id="Radd69d7700754e6b"/>
    <p:sldId xmlns:r="http://schemas.openxmlformats.org/officeDocument/2006/relationships" id="257" r:id="R12c60b3e9ea74ff0"/>
    <p:sldId xmlns:r="http://schemas.openxmlformats.org/officeDocument/2006/relationships" id="258" r:id="Rf6e6aa0f598e413d"/>
    <p:sldId xmlns:r="http://schemas.openxmlformats.org/officeDocument/2006/relationships" id="259" r:id="Rf77490abeefd47cd"/>
    <p:sldId xmlns:r="http://schemas.openxmlformats.org/officeDocument/2006/relationships" id="260" r:id="R1288588890c04a8a"/>
    <p:sldId xmlns:r="http://schemas.openxmlformats.org/officeDocument/2006/relationships" id="261" r:id="Rf3cf9ca64b2f45d1"/>
    <p:sldId xmlns:r="http://schemas.openxmlformats.org/officeDocument/2006/relationships" id="262" r:id="Rf95d213b862f43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6ebf4baa1349a2" /><Relationship Type="http://schemas.openxmlformats.org/officeDocument/2006/relationships/slide" Target="/ppt/slides/slide1.xml" Id="Radd69d7700754e6b" /><Relationship Type="http://schemas.openxmlformats.org/officeDocument/2006/relationships/slide" Target="/ppt/slides/slide2.xml" Id="R12c60b3e9ea74ff0" /><Relationship Type="http://schemas.openxmlformats.org/officeDocument/2006/relationships/slide" Target="/ppt/slides/slide3.xml" Id="Rf6e6aa0f598e413d" /><Relationship Type="http://schemas.openxmlformats.org/officeDocument/2006/relationships/slide" Target="/ppt/slides/slide4.xml" Id="Rf77490abeefd47cd" /><Relationship Type="http://schemas.openxmlformats.org/officeDocument/2006/relationships/slide" Target="/ppt/slides/slide5.xml" Id="R1288588890c04a8a" /><Relationship Type="http://schemas.openxmlformats.org/officeDocument/2006/relationships/slide" Target="/ppt/slides/slide6.xml" Id="Rf3cf9ca64b2f45d1" /><Relationship Type="http://schemas.openxmlformats.org/officeDocument/2006/relationships/slide" Target="/ppt/slides/slide7.xml" Id="Rf95d213b862f43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26cf6e3e6547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2000736784c86" /><Relationship Type="http://schemas.openxmlformats.org/officeDocument/2006/relationships/theme" Target="/ppt/slideMasters/theme/theme1.xml" Id="R3b7cdbec98b645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02000736784c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6ef5c903344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9586ed02f46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e47bbae7441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1dc30a59247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6d713344543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738dfb25d44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cb957c92442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FELLESFORLAGET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FELLESFORLAGET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1 286 396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650 873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6 795 415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60 232 689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61 780 327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VENNERØD CHRISTIAN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FRYJORDET JORUNN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44 50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943 494 975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