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9922a5e498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b5dcc781d742fa"/>
  </p:sldMasterIdLst>
  <p:sldIdLst>
    <p:sldId xmlns:r="http://schemas.openxmlformats.org/officeDocument/2006/relationships" id="256" r:id="Re5ea1cc1544a452b"/>
    <p:sldId xmlns:r="http://schemas.openxmlformats.org/officeDocument/2006/relationships" id="257" r:id="Rebff3cc23e134f1e"/>
    <p:sldId xmlns:r="http://schemas.openxmlformats.org/officeDocument/2006/relationships" id="258" r:id="R5ae121b429a147a7"/>
    <p:sldId xmlns:r="http://schemas.openxmlformats.org/officeDocument/2006/relationships" id="259" r:id="R59c026e1e7a14f87"/>
    <p:sldId xmlns:r="http://schemas.openxmlformats.org/officeDocument/2006/relationships" id="260" r:id="R35ac25f4baeb4b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5dcc781d742fa" /><Relationship Type="http://schemas.openxmlformats.org/officeDocument/2006/relationships/slide" Target="/ppt/slides/slide1.xml" Id="Re5ea1cc1544a452b" /><Relationship Type="http://schemas.openxmlformats.org/officeDocument/2006/relationships/slide" Target="/ppt/slides/slide2.xml" Id="Rebff3cc23e134f1e" /><Relationship Type="http://schemas.openxmlformats.org/officeDocument/2006/relationships/slide" Target="/ppt/slides/slide3.xml" Id="R5ae121b429a147a7" /><Relationship Type="http://schemas.openxmlformats.org/officeDocument/2006/relationships/slide" Target="/ppt/slides/slide4.xml" Id="R59c026e1e7a14f87" /><Relationship Type="http://schemas.openxmlformats.org/officeDocument/2006/relationships/slide" Target="/ppt/slides/slide5.xml" Id="R35ac25f4baeb4b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777ee660847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6d1a134bc44b4" /><Relationship Type="http://schemas.openxmlformats.org/officeDocument/2006/relationships/theme" Target="/ppt/slideMasters/theme/theme1.xml" Id="R1aa0057735b1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f6d1a134bc44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04ffd8b73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cc7230efd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f8acc80f34e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88ae33fe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22a165c06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DEANU GIELDA / TANA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DEANU GIELDA / TANA KOMMUNE ble etablert [år] og holder til i Tana.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9845 Tana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postmottak@tana.kommune.no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943 505 527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DEANU GIELDA / TANA KOMMUNE</a:t>
            </a:r>
          </a:p>
        </p:txBody>
      </p:sp>
    </p:spTree>
  </p:cSld>
  <p:clrMapOvr>
    <a:masterClrMapping xmlns:a="http://schemas.openxmlformats.org/drawingml/2006/main"/>
  </p:clrMapOvr>
</p:sld>
</file>