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6bcc11d8d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e8bcbf91e4658"/>
  </p:sldMasterIdLst>
  <p:sldIdLst>
    <p:sldId xmlns:r="http://schemas.openxmlformats.org/officeDocument/2006/relationships" id="256" r:id="Rbc0b4cdbec0441de"/>
    <p:sldId xmlns:r="http://schemas.openxmlformats.org/officeDocument/2006/relationships" id="257" r:id="Rc8edf5808e2c4cde"/>
    <p:sldId xmlns:r="http://schemas.openxmlformats.org/officeDocument/2006/relationships" id="258" r:id="Rc913ffa3c1d8483c"/>
    <p:sldId xmlns:r="http://schemas.openxmlformats.org/officeDocument/2006/relationships" id="259" r:id="Rb2e2bc519f9a4ced"/>
    <p:sldId xmlns:r="http://schemas.openxmlformats.org/officeDocument/2006/relationships" id="260" r:id="R2db1f364653e43eb"/>
    <p:sldId xmlns:r="http://schemas.openxmlformats.org/officeDocument/2006/relationships" id="261" r:id="Rfdefc84ad5c44d31"/>
    <p:sldId xmlns:r="http://schemas.openxmlformats.org/officeDocument/2006/relationships" id="262" r:id="R5f692497bd60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e8bcbf91e4658" /><Relationship Type="http://schemas.openxmlformats.org/officeDocument/2006/relationships/slide" Target="/ppt/slides/slide1.xml" Id="Rbc0b4cdbec0441de" /><Relationship Type="http://schemas.openxmlformats.org/officeDocument/2006/relationships/slide" Target="/ppt/slides/slide2.xml" Id="Rc8edf5808e2c4cde" /><Relationship Type="http://schemas.openxmlformats.org/officeDocument/2006/relationships/slide" Target="/ppt/slides/slide3.xml" Id="Rc913ffa3c1d8483c" /><Relationship Type="http://schemas.openxmlformats.org/officeDocument/2006/relationships/slide" Target="/ppt/slides/slide4.xml" Id="Rb2e2bc519f9a4ced" /><Relationship Type="http://schemas.openxmlformats.org/officeDocument/2006/relationships/slide" Target="/ppt/slides/slide5.xml" Id="R2db1f364653e43eb" /><Relationship Type="http://schemas.openxmlformats.org/officeDocument/2006/relationships/slide" Target="/ppt/slides/slide6.xml" Id="Rfdefc84ad5c44d31" /><Relationship Type="http://schemas.openxmlformats.org/officeDocument/2006/relationships/slide" Target="/ppt/slides/slide7.xml" Id="R5f692497bd60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ad32db798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58777c3294174" /><Relationship Type="http://schemas.openxmlformats.org/officeDocument/2006/relationships/theme" Target="/ppt/slideMasters/theme/theme1.xml" Id="Re7f779170d64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58777c329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b089e24ae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07c551f3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559ebcb8d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61337918c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efd4c0e3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390c3382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61d924d8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BILSENTER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18 215 939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21 776 375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FINNKAILLFOSSEN AS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DUE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DUE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943 549 710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