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9cbb676a2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465aa97684887"/>
  </p:sldMasterIdLst>
  <p:sldIdLst>
    <p:sldId xmlns:r="http://schemas.openxmlformats.org/officeDocument/2006/relationships" id="256" r:id="R7759b83fe0f0444e"/>
    <p:sldId xmlns:r="http://schemas.openxmlformats.org/officeDocument/2006/relationships" id="257" r:id="R55afc430d6ad497c"/>
    <p:sldId xmlns:r="http://schemas.openxmlformats.org/officeDocument/2006/relationships" id="258" r:id="R1694f2a89c934554"/>
    <p:sldId xmlns:r="http://schemas.openxmlformats.org/officeDocument/2006/relationships" id="259" r:id="R169dddbfbec24327"/>
    <p:sldId xmlns:r="http://schemas.openxmlformats.org/officeDocument/2006/relationships" id="260" r:id="Rd20fe5ffa4674948"/>
    <p:sldId xmlns:r="http://schemas.openxmlformats.org/officeDocument/2006/relationships" id="261" r:id="R6f7a581bf6724c1f"/>
    <p:sldId xmlns:r="http://schemas.openxmlformats.org/officeDocument/2006/relationships" id="262" r:id="R2561ae80b361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465aa97684887" /><Relationship Type="http://schemas.openxmlformats.org/officeDocument/2006/relationships/slide" Target="/ppt/slides/slide1.xml" Id="R7759b83fe0f0444e" /><Relationship Type="http://schemas.openxmlformats.org/officeDocument/2006/relationships/slide" Target="/ppt/slides/slide2.xml" Id="R55afc430d6ad497c" /><Relationship Type="http://schemas.openxmlformats.org/officeDocument/2006/relationships/slide" Target="/ppt/slides/slide3.xml" Id="R1694f2a89c934554" /><Relationship Type="http://schemas.openxmlformats.org/officeDocument/2006/relationships/slide" Target="/ppt/slides/slide4.xml" Id="R169dddbfbec24327" /><Relationship Type="http://schemas.openxmlformats.org/officeDocument/2006/relationships/slide" Target="/ppt/slides/slide5.xml" Id="Rd20fe5ffa4674948" /><Relationship Type="http://schemas.openxmlformats.org/officeDocument/2006/relationships/slide" Target="/ppt/slides/slide6.xml" Id="R6f7a581bf6724c1f" /><Relationship Type="http://schemas.openxmlformats.org/officeDocument/2006/relationships/slide" Target="/ppt/slides/slide7.xml" Id="R2561ae80b361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477baa233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15888407442bb" /><Relationship Type="http://schemas.openxmlformats.org/officeDocument/2006/relationships/theme" Target="/ppt/slideMasters/theme/theme1.xml" Id="R35aa3361bb34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158884074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38e7f10cb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77b7d4690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0a98fc21c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3f7fd69814c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618bf7c55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195f580ed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be3db22ea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INSTALLASJON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INSTALLASJON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INSTALLASJON INVEST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INSTALLASJON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INSTALLASJON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INSTALLASJON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−236 882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9 741 203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9 760 359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INSTALLASJON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JON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INSTALLASJON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Prestegardsjordet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943 554 161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INSTALLASJON INVEST AS</a:t>
            </a:r>
          </a:p>
        </p:txBody>
      </p:sp>
    </p:spTree>
  </p:cSld>
  <p:clrMapOvr>
    <a:masterClrMapping xmlns:a="http://schemas.openxmlformats.org/drawingml/2006/main"/>
  </p:clrMapOvr>
</p:sld>
</file>