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e970b98a7a41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7512904dff4aa1"/>
  </p:sldMasterIdLst>
  <p:sldIdLst>
    <p:sldId xmlns:r="http://schemas.openxmlformats.org/officeDocument/2006/relationships" id="256" r:id="Rca6097050eae420a"/>
    <p:sldId xmlns:r="http://schemas.openxmlformats.org/officeDocument/2006/relationships" id="257" r:id="Rcc766eefc0c049f9"/>
    <p:sldId xmlns:r="http://schemas.openxmlformats.org/officeDocument/2006/relationships" id="258" r:id="Re18ac07612314806"/>
    <p:sldId xmlns:r="http://schemas.openxmlformats.org/officeDocument/2006/relationships" id="259" r:id="R040d8f1e91cf4b69"/>
    <p:sldId xmlns:r="http://schemas.openxmlformats.org/officeDocument/2006/relationships" id="260" r:id="R3a21bfbdfa2c41b3"/>
    <p:sldId xmlns:r="http://schemas.openxmlformats.org/officeDocument/2006/relationships" id="261" r:id="R9662451248a44c91"/>
    <p:sldId xmlns:r="http://schemas.openxmlformats.org/officeDocument/2006/relationships" id="262" r:id="Rcfe9fad5deb2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512904dff4aa1" /><Relationship Type="http://schemas.openxmlformats.org/officeDocument/2006/relationships/slide" Target="/ppt/slides/slide1.xml" Id="Rca6097050eae420a" /><Relationship Type="http://schemas.openxmlformats.org/officeDocument/2006/relationships/slide" Target="/ppt/slides/slide2.xml" Id="Rcc766eefc0c049f9" /><Relationship Type="http://schemas.openxmlformats.org/officeDocument/2006/relationships/slide" Target="/ppt/slides/slide3.xml" Id="Re18ac07612314806" /><Relationship Type="http://schemas.openxmlformats.org/officeDocument/2006/relationships/slide" Target="/ppt/slides/slide4.xml" Id="R040d8f1e91cf4b69" /><Relationship Type="http://schemas.openxmlformats.org/officeDocument/2006/relationships/slide" Target="/ppt/slides/slide5.xml" Id="R3a21bfbdfa2c41b3" /><Relationship Type="http://schemas.openxmlformats.org/officeDocument/2006/relationships/slide" Target="/ppt/slides/slide6.xml" Id="R9662451248a44c91" /><Relationship Type="http://schemas.openxmlformats.org/officeDocument/2006/relationships/slide" Target="/ppt/slides/slide7.xml" Id="Rcfe9fad5deb2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4fafbbaba4e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e8ecd70544ae3" /><Relationship Type="http://schemas.openxmlformats.org/officeDocument/2006/relationships/theme" Target="/ppt/slideMasters/theme/theme1.xml" Id="R137416d7c13243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e8ecd70544a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39429a8f946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109d816b8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7a28ac4e8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192a8e6444c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ce96ad86a4e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f2919c5724a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84a006a2d46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ERCO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2 302 297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−2 037 279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11 927 697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55 056 961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133 569 216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ERVIG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ERAN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943 556 482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