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cbe80417bc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cb7a9dddd40f9"/>
  </p:sldMasterIdLst>
  <p:sldIdLst>
    <p:sldId xmlns:r="http://schemas.openxmlformats.org/officeDocument/2006/relationships" id="256" r:id="R547423b2c9244e11"/>
    <p:sldId xmlns:r="http://schemas.openxmlformats.org/officeDocument/2006/relationships" id="257" r:id="R93bc782520b441b2"/>
    <p:sldId xmlns:r="http://schemas.openxmlformats.org/officeDocument/2006/relationships" id="258" r:id="Rd1d4a6709fd74319"/>
    <p:sldId xmlns:r="http://schemas.openxmlformats.org/officeDocument/2006/relationships" id="259" r:id="Rdbe62446b1de4f4a"/>
    <p:sldId xmlns:r="http://schemas.openxmlformats.org/officeDocument/2006/relationships" id="260" r:id="Ra1609eb029214cc6"/>
    <p:sldId xmlns:r="http://schemas.openxmlformats.org/officeDocument/2006/relationships" id="261" r:id="Rc2fce2b759234546"/>
    <p:sldId xmlns:r="http://schemas.openxmlformats.org/officeDocument/2006/relationships" id="262" r:id="R8f87035b0c6146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cb7a9dddd40f9" /><Relationship Type="http://schemas.openxmlformats.org/officeDocument/2006/relationships/slide" Target="/ppt/slides/slide1.xml" Id="R547423b2c9244e11" /><Relationship Type="http://schemas.openxmlformats.org/officeDocument/2006/relationships/slide" Target="/ppt/slides/slide2.xml" Id="R93bc782520b441b2" /><Relationship Type="http://schemas.openxmlformats.org/officeDocument/2006/relationships/slide" Target="/ppt/slides/slide3.xml" Id="Rd1d4a6709fd74319" /><Relationship Type="http://schemas.openxmlformats.org/officeDocument/2006/relationships/slide" Target="/ppt/slides/slide4.xml" Id="Rdbe62446b1de4f4a" /><Relationship Type="http://schemas.openxmlformats.org/officeDocument/2006/relationships/slide" Target="/ppt/slides/slide5.xml" Id="Ra1609eb029214cc6" /><Relationship Type="http://schemas.openxmlformats.org/officeDocument/2006/relationships/slide" Target="/ppt/slides/slide6.xml" Id="Rc2fce2b759234546" /><Relationship Type="http://schemas.openxmlformats.org/officeDocument/2006/relationships/slide" Target="/ppt/slides/slide7.xml" Id="R8f87035b0c6146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739b6530c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5ec5fbb64b4b" /><Relationship Type="http://schemas.openxmlformats.org/officeDocument/2006/relationships/theme" Target="/ppt/slideMasters/theme/theme1.xml" Id="R28fe813ff63f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e5ec5fbb6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4f0ee0bd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6cf81e68d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540e0d42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089be7720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c9e6e8489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6b62ed81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30edd0837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ORIGO ARKITEKTGRUPPE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ARKITEKTGRUPPE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ORIGO ARKITEKTGRUPPE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ARKITEKTGRUPPE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ARKITEKTGRUPPE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ARKITEKTGRUPPE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13 110 570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6 090 214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ARKITEKTGRUPPE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SOLVEIG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 PER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EIRIK OEN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LISE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ARKITEKTGRUPPE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origo@origoark.no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www.origoark.no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943 577 374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ORIGO ARKITEKTGRUPPE AS</a:t>
            </a:r>
          </a:p>
        </p:txBody>
      </p:sp>
    </p:spTree>
  </p:cSld>
  <p:clrMapOvr>
    <a:masterClrMapping xmlns:a="http://schemas.openxmlformats.org/drawingml/2006/main"/>
  </p:clrMapOvr>
</p:sld>
</file>