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49b43517c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3b3d3d2054c75"/>
  </p:sldMasterIdLst>
  <p:sldIdLst>
    <p:sldId xmlns:r="http://schemas.openxmlformats.org/officeDocument/2006/relationships" id="256" r:id="R3ad3fd86f0e34502"/>
    <p:sldId xmlns:r="http://schemas.openxmlformats.org/officeDocument/2006/relationships" id="257" r:id="Red6002e39eed4cd4"/>
    <p:sldId xmlns:r="http://schemas.openxmlformats.org/officeDocument/2006/relationships" id="258" r:id="R3b90b68688f5468a"/>
    <p:sldId xmlns:r="http://schemas.openxmlformats.org/officeDocument/2006/relationships" id="259" r:id="R9ce59b6f1c074996"/>
    <p:sldId xmlns:r="http://schemas.openxmlformats.org/officeDocument/2006/relationships" id="260" r:id="R132ed018f49d44ff"/>
    <p:sldId xmlns:r="http://schemas.openxmlformats.org/officeDocument/2006/relationships" id="261" r:id="R8439d0251bfb4978"/>
    <p:sldId xmlns:r="http://schemas.openxmlformats.org/officeDocument/2006/relationships" id="262" r:id="Re84173c520fb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3b3d3d2054c75" /><Relationship Type="http://schemas.openxmlformats.org/officeDocument/2006/relationships/slide" Target="/ppt/slides/slide1.xml" Id="R3ad3fd86f0e34502" /><Relationship Type="http://schemas.openxmlformats.org/officeDocument/2006/relationships/slide" Target="/ppt/slides/slide2.xml" Id="Red6002e39eed4cd4" /><Relationship Type="http://schemas.openxmlformats.org/officeDocument/2006/relationships/slide" Target="/ppt/slides/slide3.xml" Id="R3b90b68688f5468a" /><Relationship Type="http://schemas.openxmlformats.org/officeDocument/2006/relationships/slide" Target="/ppt/slides/slide4.xml" Id="R9ce59b6f1c074996" /><Relationship Type="http://schemas.openxmlformats.org/officeDocument/2006/relationships/slide" Target="/ppt/slides/slide5.xml" Id="R132ed018f49d44ff" /><Relationship Type="http://schemas.openxmlformats.org/officeDocument/2006/relationships/slide" Target="/ppt/slides/slide6.xml" Id="R8439d0251bfb4978" /><Relationship Type="http://schemas.openxmlformats.org/officeDocument/2006/relationships/slide" Target="/ppt/slides/slide7.xml" Id="Re84173c520fb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d23d1f2c7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ed2e1d0f4a46" /><Relationship Type="http://schemas.openxmlformats.org/officeDocument/2006/relationships/theme" Target="/ppt/slideMasters/theme/theme1.xml" Id="Rf66b83a2cc3d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6ed2e1d0f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e1df6c16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3d2e8c734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e67366d9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854147e41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f2c9f5c10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204b435d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26e0ab6e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FREDENSBORG 1994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1994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1994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1994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1994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11 625 000 000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1994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NINJA TOLLEFSEN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ERIK TOLLEFSEN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1994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943 582 815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1994 AS</a:t>
            </a:r>
          </a:p>
        </p:txBody>
      </p:sp>
    </p:spTree>
  </p:cSld>
  <p:clrMapOvr>
    <a:masterClrMapping xmlns:a="http://schemas.openxmlformats.org/drawingml/2006/main"/>
  </p:clrMapOvr>
</p:sld>
</file>