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6ec16d9da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f38c96eb484b56"/>
  </p:sldMasterIdLst>
  <p:sldIdLst>
    <p:sldId xmlns:r="http://schemas.openxmlformats.org/officeDocument/2006/relationships" id="256" r:id="Rddd7ddde7aaa4b55"/>
    <p:sldId xmlns:r="http://schemas.openxmlformats.org/officeDocument/2006/relationships" id="257" r:id="R9d801a98964f440f"/>
    <p:sldId xmlns:r="http://schemas.openxmlformats.org/officeDocument/2006/relationships" id="258" r:id="Re8f69d08c3c44d41"/>
    <p:sldId xmlns:r="http://schemas.openxmlformats.org/officeDocument/2006/relationships" id="259" r:id="R98ee132c2cdd4c8c"/>
    <p:sldId xmlns:r="http://schemas.openxmlformats.org/officeDocument/2006/relationships" id="260" r:id="R89ee66a022bf4f5c"/>
    <p:sldId xmlns:r="http://schemas.openxmlformats.org/officeDocument/2006/relationships" id="261" r:id="R8d379aa152114847"/>
    <p:sldId xmlns:r="http://schemas.openxmlformats.org/officeDocument/2006/relationships" id="262" r:id="R5c8259678d73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38c96eb484b56" /><Relationship Type="http://schemas.openxmlformats.org/officeDocument/2006/relationships/slide" Target="/ppt/slides/slide1.xml" Id="Rddd7ddde7aaa4b55" /><Relationship Type="http://schemas.openxmlformats.org/officeDocument/2006/relationships/slide" Target="/ppt/slides/slide2.xml" Id="R9d801a98964f440f" /><Relationship Type="http://schemas.openxmlformats.org/officeDocument/2006/relationships/slide" Target="/ppt/slides/slide3.xml" Id="Re8f69d08c3c44d41" /><Relationship Type="http://schemas.openxmlformats.org/officeDocument/2006/relationships/slide" Target="/ppt/slides/slide4.xml" Id="R98ee132c2cdd4c8c" /><Relationship Type="http://schemas.openxmlformats.org/officeDocument/2006/relationships/slide" Target="/ppt/slides/slide5.xml" Id="R89ee66a022bf4f5c" /><Relationship Type="http://schemas.openxmlformats.org/officeDocument/2006/relationships/slide" Target="/ppt/slides/slide6.xml" Id="R8d379aa152114847" /><Relationship Type="http://schemas.openxmlformats.org/officeDocument/2006/relationships/slide" Target="/ppt/slides/slide7.xml" Id="R5c8259678d73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1c13ad77f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7fdc16244cb9" /><Relationship Type="http://schemas.openxmlformats.org/officeDocument/2006/relationships/theme" Target="/ppt/slideMasters/theme/theme1.xml" Id="R30769a3b019b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57fdc1624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21fadc057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cd0b7afe3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266719df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5a5ea3a0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9c5b22310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ca100e44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14266250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STOKKE AS ble etablert [år] og holder til i Ellingsøy.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10 884 443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1 795 782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5 421 625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REIDAR MAGNE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ADRIAN EKROLL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RONNY ANDRÉ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Lyngholmvegen 245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6057 Ellingsøy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post@reidarstokke.no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www.reidarstokke.no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943 619 506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STOKKE AS</a:t>
            </a:r>
          </a:p>
        </p:txBody>
      </p:sp>
    </p:spTree>
  </p:cSld>
  <p:clrMapOvr>
    <a:masterClrMapping xmlns:a="http://schemas.openxmlformats.org/drawingml/2006/main"/>
  </p:clrMapOvr>
</p:sld>
</file>