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9bba84069b45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3eb2896a844c71"/>
  </p:sldMasterIdLst>
  <p:sldIdLst>
    <p:sldId xmlns:r="http://schemas.openxmlformats.org/officeDocument/2006/relationships" id="256" r:id="R967d8f94fb7c406d"/>
    <p:sldId xmlns:r="http://schemas.openxmlformats.org/officeDocument/2006/relationships" id="257" r:id="Rddf5e6b2d4ac4ff8"/>
    <p:sldId xmlns:r="http://schemas.openxmlformats.org/officeDocument/2006/relationships" id="258" r:id="R57045b7e00e14b52"/>
    <p:sldId xmlns:r="http://schemas.openxmlformats.org/officeDocument/2006/relationships" id="259" r:id="R086bec8572d440fe"/>
    <p:sldId xmlns:r="http://schemas.openxmlformats.org/officeDocument/2006/relationships" id="260" r:id="Rd81cd90de84c4da9"/>
    <p:sldId xmlns:r="http://schemas.openxmlformats.org/officeDocument/2006/relationships" id="261" r:id="R56a86a5b224b44d8"/>
    <p:sldId xmlns:r="http://schemas.openxmlformats.org/officeDocument/2006/relationships" id="262" r:id="R30edb42ed4e744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3eb2896a844c71" /><Relationship Type="http://schemas.openxmlformats.org/officeDocument/2006/relationships/slide" Target="/ppt/slides/slide1.xml" Id="R967d8f94fb7c406d" /><Relationship Type="http://schemas.openxmlformats.org/officeDocument/2006/relationships/slide" Target="/ppt/slides/slide2.xml" Id="Rddf5e6b2d4ac4ff8" /><Relationship Type="http://schemas.openxmlformats.org/officeDocument/2006/relationships/slide" Target="/ppt/slides/slide3.xml" Id="R57045b7e00e14b52" /><Relationship Type="http://schemas.openxmlformats.org/officeDocument/2006/relationships/slide" Target="/ppt/slides/slide4.xml" Id="R086bec8572d440fe" /><Relationship Type="http://schemas.openxmlformats.org/officeDocument/2006/relationships/slide" Target="/ppt/slides/slide5.xml" Id="Rd81cd90de84c4da9" /><Relationship Type="http://schemas.openxmlformats.org/officeDocument/2006/relationships/slide" Target="/ppt/slides/slide6.xml" Id="R56a86a5b224b44d8" /><Relationship Type="http://schemas.openxmlformats.org/officeDocument/2006/relationships/slide" Target="/ppt/slides/slide7.xml" Id="R30edb42ed4e744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1012555cc942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ccf97e2464f9d" /><Relationship Type="http://schemas.openxmlformats.org/officeDocument/2006/relationships/theme" Target="/ppt/slideMasters/theme/theme1.xml" Id="R2cfb23195e194b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2ccf97e2464f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f8dff9b4a4c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6665b4c7a45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6088ef38b46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2946c477945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7e822d0b445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ae4adce2a43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454ec269a48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HEIMSTØ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HEIMSTØ AS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3 132 232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−36 797 469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−40 669 948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2 182 255 465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2 497 886 154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MÅSØVAL INVEST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MÅSØVAL HOLDING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MÅSØVAL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MÅSØVAL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Nordfrøyveien 413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44 70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post@masoval.no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www.masoval.no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943 675 635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HEIMSTØ AS</a:t>
            </a:r>
          </a:p>
        </p:txBody>
      </p:sp>
    </p:spTree>
  </p:cSld>
  <p:clrMapOvr>
    <a:masterClrMapping xmlns:a="http://schemas.openxmlformats.org/drawingml/2006/main"/>
  </p:clrMapOvr>
</p:sld>
</file>