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5e0c6e86f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8430a02d14501"/>
  </p:sldMasterIdLst>
  <p:sldIdLst>
    <p:sldId xmlns:r="http://schemas.openxmlformats.org/officeDocument/2006/relationships" id="256" r:id="R4dc788dd238b49a4"/>
    <p:sldId xmlns:r="http://schemas.openxmlformats.org/officeDocument/2006/relationships" id="257" r:id="Rfe074c894d9c4503"/>
    <p:sldId xmlns:r="http://schemas.openxmlformats.org/officeDocument/2006/relationships" id="258" r:id="Rde96c62cb963445e"/>
    <p:sldId xmlns:r="http://schemas.openxmlformats.org/officeDocument/2006/relationships" id="259" r:id="R3deb5df2b14546e3"/>
    <p:sldId xmlns:r="http://schemas.openxmlformats.org/officeDocument/2006/relationships" id="260" r:id="R7ccc68560055461d"/>
    <p:sldId xmlns:r="http://schemas.openxmlformats.org/officeDocument/2006/relationships" id="261" r:id="R3e9ee7164dec4cad"/>
    <p:sldId xmlns:r="http://schemas.openxmlformats.org/officeDocument/2006/relationships" id="262" r:id="R97e2e57580f8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8430a02d14501" /><Relationship Type="http://schemas.openxmlformats.org/officeDocument/2006/relationships/slide" Target="/ppt/slides/slide1.xml" Id="R4dc788dd238b49a4" /><Relationship Type="http://schemas.openxmlformats.org/officeDocument/2006/relationships/slide" Target="/ppt/slides/slide2.xml" Id="Rfe074c894d9c4503" /><Relationship Type="http://schemas.openxmlformats.org/officeDocument/2006/relationships/slide" Target="/ppt/slides/slide3.xml" Id="Rde96c62cb963445e" /><Relationship Type="http://schemas.openxmlformats.org/officeDocument/2006/relationships/slide" Target="/ppt/slides/slide4.xml" Id="R3deb5df2b14546e3" /><Relationship Type="http://schemas.openxmlformats.org/officeDocument/2006/relationships/slide" Target="/ppt/slides/slide5.xml" Id="R7ccc68560055461d" /><Relationship Type="http://schemas.openxmlformats.org/officeDocument/2006/relationships/slide" Target="/ppt/slides/slide6.xml" Id="R3e9ee7164dec4cad" /><Relationship Type="http://schemas.openxmlformats.org/officeDocument/2006/relationships/slide" Target="/ppt/slides/slide7.xml" Id="R97e2e57580f8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197f59c42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ccd978bf4cf4" /><Relationship Type="http://schemas.openxmlformats.org/officeDocument/2006/relationships/theme" Target="/ppt/slideMasters/theme/theme1.xml" Id="R4927e653f23d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8ccd978bf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06992424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166df512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a8eec415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7252de08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fb7331cf1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4eb214302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7fc67d99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GUPEX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GUPEX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73 041 012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3 818 476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20 942 042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72 315 676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gupexas@ebilag.com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943 705 879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GUPEX AS</a:t>
            </a:r>
          </a:p>
        </p:txBody>
      </p:sp>
    </p:spTree>
  </p:cSld>
  <p:clrMapOvr>
    <a:masterClrMapping xmlns:a="http://schemas.openxmlformats.org/drawingml/2006/main"/>
  </p:clrMapOvr>
</p:sld>
</file>