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695add02d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5ec96fcf44ed9"/>
  </p:sldMasterIdLst>
  <p:sldIdLst>
    <p:sldId xmlns:r="http://schemas.openxmlformats.org/officeDocument/2006/relationships" id="256" r:id="R550df476df894837"/>
    <p:sldId xmlns:r="http://schemas.openxmlformats.org/officeDocument/2006/relationships" id="257" r:id="Rbb7a1542801c4036"/>
    <p:sldId xmlns:r="http://schemas.openxmlformats.org/officeDocument/2006/relationships" id="258" r:id="R7791d4d188034e2e"/>
    <p:sldId xmlns:r="http://schemas.openxmlformats.org/officeDocument/2006/relationships" id="259" r:id="R856b0d752d97452b"/>
    <p:sldId xmlns:r="http://schemas.openxmlformats.org/officeDocument/2006/relationships" id="260" r:id="R9bb977cbeb1a48f7"/>
    <p:sldId xmlns:r="http://schemas.openxmlformats.org/officeDocument/2006/relationships" id="261" r:id="R7f7caabee97a4a62"/>
    <p:sldId xmlns:r="http://schemas.openxmlformats.org/officeDocument/2006/relationships" id="262" r:id="R7defb69a9585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5ec96fcf44ed9" /><Relationship Type="http://schemas.openxmlformats.org/officeDocument/2006/relationships/slide" Target="/ppt/slides/slide1.xml" Id="R550df476df894837" /><Relationship Type="http://schemas.openxmlformats.org/officeDocument/2006/relationships/slide" Target="/ppt/slides/slide2.xml" Id="Rbb7a1542801c4036" /><Relationship Type="http://schemas.openxmlformats.org/officeDocument/2006/relationships/slide" Target="/ppt/slides/slide3.xml" Id="R7791d4d188034e2e" /><Relationship Type="http://schemas.openxmlformats.org/officeDocument/2006/relationships/slide" Target="/ppt/slides/slide4.xml" Id="R856b0d752d97452b" /><Relationship Type="http://schemas.openxmlformats.org/officeDocument/2006/relationships/slide" Target="/ppt/slides/slide5.xml" Id="R9bb977cbeb1a48f7" /><Relationship Type="http://schemas.openxmlformats.org/officeDocument/2006/relationships/slide" Target="/ppt/slides/slide6.xml" Id="R7f7caabee97a4a62" /><Relationship Type="http://schemas.openxmlformats.org/officeDocument/2006/relationships/slide" Target="/ppt/slides/slide7.xml" Id="R7defb69a9585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15c0a9b4a4a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247bf3384c8d" /><Relationship Type="http://schemas.openxmlformats.org/officeDocument/2006/relationships/theme" Target="/ppt/slideMasters/theme/theme1.xml" Id="R78cbfbf106ff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e247bf338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e495c9ff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34aff650d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aac93002e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9c60be8e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e9e9d23d8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483ac087c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fe4f17de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FEMUND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FEMUND BYGG AS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6 466 165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Engerdalsveien 1781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kristoffer@femundbygg.no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femund.com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943 814 333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FEMUND BYGG AS</a:t>
            </a:r>
          </a:p>
        </p:txBody>
      </p:sp>
    </p:spTree>
  </p:cSld>
  <p:clrMapOvr>
    <a:masterClrMapping xmlns:a="http://schemas.openxmlformats.org/drawingml/2006/main"/>
  </p:clrMapOvr>
</p:sld>
</file>