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343ce2c62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da0add698421b"/>
  </p:sldMasterIdLst>
  <p:sldIdLst>
    <p:sldId xmlns:r="http://schemas.openxmlformats.org/officeDocument/2006/relationships" id="256" r:id="R2499dc85966c4ff4"/>
    <p:sldId xmlns:r="http://schemas.openxmlformats.org/officeDocument/2006/relationships" id="257" r:id="Rb5a07ec6ca794d5c"/>
    <p:sldId xmlns:r="http://schemas.openxmlformats.org/officeDocument/2006/relationships" id="258" r:id="R84bacf3faa744a7a"/>
    <p:sldId xmlns:r="http://schemas.openxmlformats.org/officeDocument/2006/relationships" id="259" r:id="R990d164f533f42d9"/>
    <p:sldId xmlns:r="http://schemas.openxmlformats.org/officeDocument/2006/relationships" id="260" r:id="R6c56bf89ad6041bf"/>
    <p:sldId xmlns:r="http://schemas.openxmlformats.org/officeDocument/2006/relationships" id="261" r:id="Rc8737a220b0d4d1f"/>
    <p:sldId xmlns:r="http://schemas.openxmlformats.org/officeDocument/2006/relationships" id="262" r:id="R1b4f20c78a3b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da0add698421b" /><Relationship Type="http://schemas.openxmlformats.org/officeDocument/2006/relationships/slide" Target="/ppt/slides/slide1.xml" Id="R2499dc85966c4ff4" /><Relationship Type="http://schemas.openxmlformats.org/officeDocument/2006/relationships/slide" Target="/ppt/slides/slide2.xml" Id="Rb5a07ec6ca794d5c" /><Relationship Type="http://schemas.openxmlformats.org/officeDocument/2006/relationships/slide" Target="/ppt/slides/slide3.xml" Id="R84bacf3faa744a7a" /><Relationship Type="http://schemas.openxmlformats.org/officeDocument/2006/relationships/slide" Target="/ppt/slides/slide4.xml" Id="R990d164f533f42d9" /><Relationship Type="http://schemas.openxmlformats.org/officeDocument/2006/relationships/slide" Target="/ppt/slides/slide5.xml" Id="R6c56bf89ad6041bf" /><Relationship Type="http://schemas.openxmlformats.org/officeDocument/2006/relationships/slide" Target="/ppt/slides/slide6.xml" Id="Rc8737a220b0d4d1f" /><Relationship Type="http://schemas.openxmlformats.org/officeDocument/2006/relationships/slide" Target="/ppt/slides/slide7.xml" Id="R1b4f20c78a3b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662f68dd8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1ff64758451e" /><Relationship Type="http://schemas.openxmlformats.org/officeDocument/2006/relationships/theme" Target="/ppt/slideMasters/theme/theme1.xml" Id="Rf5dbc465dc07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91ff6475845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2f2681fcd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110974ff2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b42b3e6be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91f82479c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d9e9ec85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b096503d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e73ae126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Isoteks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Isoteks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Isoteks Miljø AS ble etablert [år] og holder til i Bybrua.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Isoteks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Isoteks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Isoteks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65 449 835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5 680 372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34 165 178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Isoteks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TØMTA VEGAR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TØMTA TURID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Isoteks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Odnesvegen 525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2822 Bybrua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32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943 842 353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Isoteks Miljø AS</a:t>
            </a:r>
          </a:p>
        </p:txBody>
      </p:sp>
    </p:spTree>
  </p:cSld>
  <p:clrMapOvr>
    <a:masterClrMapping xmlns:a="http://schemas.openxmlformats.org/drawingml/2006/main"/>
  </p:clrMapOvr>
</p:sld>
</file>