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f0302a5ca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c797f1b1e4c61"/>
  </p:sldMasterIdLst>
  <p:sldIdLst>
    <p:sldId xmlns:r="http://schemas.openxmlformats.org/officeDocument/2006/relationships" id="256" r:id="Rfcceaff1472b4df6"/>
    <p:sldId xmlns:r="http://schemas.openxmlformats.org/officeDocument/2006/relationships" id="257" r:id="R8670a5a2c3c44345"/>
    <p:sldId xmlns:r="http://schemas.openxmlformats.org/officeDocument/2006/relationships" id="258" r:id="Rbebb5d7cd63545ec"/>
    <p:sldId xmlns:r="http://schemas.openxmlformats.org/officeDocument/2006/relationships" id="259" r:id="R6a5e48f39ee84227"/>
    <p:sldId xmlns:r="http://schemas.openxmlformats.org/officeDocument/2006/relationships" id="260" r:id="R7e71b3d629a24c09"/>
    <p:sldId xmlns:r="http://schemas.openxmlformats.org/officeDocument/2006/relationships" id="261" r:id="R550a2e914df645ec"/>
    <p:sldId xmlns:r="http://schemas.openxmlformats.org/officeDocument/2006/relationships" id="262" r:id="R288fd2597945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c797f1b1e4c61" /><Relationship Type="http://schemas.openxmlformats.org/officeDocument/2006/relationships/slide" Target="/ppt/slides/slide1.xml" Id="Rfcceaff1472b4df6" /><Relationship Type="http://schemas.openxmlformats.org/officeDocument/2006/relationships/slide" Target="/ppt/slides/slide2.xml" Id="R8670a5a2c3c44345" /><Relationship Type="http://schemas.openxmlformats.org/officeDocument/2006/relationships/slide" Target="/ppt/slides/slide3.xml" Id="Rbebb5d7cd63545ec" /><Relationship Type="http://schemas.openxmlformats.org/officeDocument/2006/relationships/slide" Target="/ppt/slides/slide4.xml" Id="R6a5e48f39ee84227" /><Relationship Type="http://schemas.openxmlformats.org/officeDocument/2006/relationships/slide" Target="/ppt/slides/slide5.xml" Id="R7e71b3d629a24c09" /><Relationship Type="http://schemas.openxmlformats.org/officeDocument/2006/relationships/slide" Target="/ppt/slides/slide6.xml" Id="R550a2e914df645ec" /><Relationship Type="http://schemas.openxmlformats.org/officeDocument/2006/relationships/slide" Target="/ppt/slides/slide7.xml" Id="R288fd2597945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b7b39e78c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b3357d18b49d1" /><Relationship Type="http://schemas.openxmlformats.org/officeDocument/2006/relationships/theme" Target="/ppt/slideMasters/theme/theme1.xml" Id="Rc1ee85090045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b3357d18b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c3561ff9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78172d5c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03b5a577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e3bb82ad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b87317e1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b496687e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e4ee2a87940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 DRAGESET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 DRAGESET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20 452 029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5 812 371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PER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943 862 907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