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a76c8d2099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3e08ee2f94b70"/>
  </p:sldMasterIdLst>
  <p:sldIdLst>
    <p:sldId xmlns:r="http://schemas.openxmlformats.org/officeDocument/2006/relationships" id="256" r:id="R2a7ee8de84534542"/>
    <p:sldId xmlns:r="http://schemas.openxmlformats.org/officeDocument/2006/relationships" id="257" r:id="Ree1364c140c04a8a"/>
    <p:sldId xmlns:r="http://schemas.openxmlformats.org/officeDocument/2006/relationships" id="258" r:id="R541c2dada6e54085"/>
    <p:sldId xmlns:r="http://schemas.openxmlformats.org/officeDocument/2006/relationships" id="259" r:id="R86df1ba6a88e4389"/>
    <p:sldId xmlns:r="http://schemas.openxmlformats.org/officeDocument/2006/relationships" id="260" r:id="R534dca595a5446ab"/>
    <p:sldId xmlns:r="http://schemas.openxmlformats.org/officeDocument/2006/relationships" id="261" r:id="R035929b335684f11"/>
    <p:sldId xmlns:r="http://schemas.openxmlformats.org/officeDocument/2006/relationships" id="262" r:id="Rccee18ba69f5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3e08ee2f94b70" /><Relationship Type="http://schemas.openxmlformats.org/officeDocument/2006/relationships/slide" Target="/ppt/slides/slide1.xml" Id="R2a7ee8de84534542" /><Relationship Type="http://schemas.openxmlformats.org/officeDocument/2006/relationships/slide" Target="/ppt/slides/slide2.xml" Id="Ree1364c140c04a8a" /><Relationship Type="http://schemas.openxmlformats.org/officeDocument/2006/relationships/slide" Target="/ppt/slides/slide3.xml" Id="R541c2dada6e54085" /><Relationship Type="http://schemas.openxmlformats.org/officeDocument/2006/relationships/slide" Target="/ppt/slides/slide4.xml" Id="R86df1ba6a88e4389" /><Relationship Type="http://schemas.openxmlformats.org/officeDocument/2006/relationships/slide" Target="/ppt/slides/slide5.xml" Id="R534dca595a5446ab" /><Relationship Type="http://schemas.openxmlformats.org/officeDocument/2006/relationships/slide" Target="/ppt/slides/slide6.xml" Id="R035929b335684f11" /><Relationship Type="http://schemas.openxmlformats.org/officeDocument/2006/relationships/slide" Target="/ppt/slides/slide7.xml" Id="Rccee18ba69f5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ee02068fb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c4b4e5794a8f" /><Relationship Type="http://schemas.openxmlformats.org/officeDocument/2006/relationships/theme" Target="/ppt/slideMasters/theme/theme1.xml" Id="R066e3e6d866a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0c4b4e579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a78a85223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81489ea32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c1a7823c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d97e06031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61b4ab491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b1f63da5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f6aeee184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ALCIDES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ALCIDES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56 944 478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45 866 535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67 397 975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1 032 516 777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1 100 506 995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ALCIDES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THOMINE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943 873 011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ALCIDES HOLDING AS</a:t>
            </a:r>
          </a:p>
        </p:txBody>
      </p:sp>
    </p:spTree>
  </p:cSld>
  <p:clrMapOvr>
    <a:masterClrMapping xmlns:a="http://schemas.openxmlformats.org/drawingml/2006/main"/>
  </p:clrMapOvr>
</p:sld>
</file>