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9845cbc42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bf15d56c247ae"/>
  </p:sldMasterIdLst>
  <p:sldIdLst>
    <p:sldId xmlns:r="http://schemas.openxmlformats.org/officeDocument/2006/relationships" id="256" r:id="Rf4eefca33f524e56"/>
    <p:sldId xmlns:r="http://schemas.openxmlformats.org/officeDocument/2006/relationships" id="257" r:id="R58b4fbaa3dea4be8"/>
    <p:sldId xmlns:r="http://schemas.openxmlformats.org/officeDocument/2006/relationships" id="258" r:id="Rd7f85ba8f5754ed2"/>
    <p:sldId xmlns:r="http://schemas.openxmlformats.org/officeDocument/2006/relationships" id="259" r:id="R10f0673934a34018"/>
    <p:sldId xmlns:r="http://schemas.openxmlformats.org/officeDocument/2006/relationships" id="260" r:id="Ra5a4217be2fe48e1"/>
    <p:sldId xmlns:r="http://schemas.openxmlformats.org/officeDocument/2006/relationships" id="261" r:id="R78c6c6531ecc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bf15d56c247ae" /><Relationship Type="http://schemas.openxmlformats.org/officeDocument/2006/relationships/slide" Target="/ppt/slides/slide1.xml" Id="Rf4eefca33f524e56" /><Relationship Type="http://schemas.openxmlformats.org/officeDocument/2006/relationships/slide" Target="/ppt/slides/slide2.xml" Id="R58b4fbaa3dea4be8" /><Relationship Type="http://schemas.openxmlformats.org/officeDocument/2006/relationships/slide" Target="/ppt/slides/slide3.xml" Id="Rd7f85ba8f5754ed2" /><Relationship Type="http://schemas.openxmlformats.org/officeDocument/2006/relationships/slide" Target="/ppt/slides/slide4.xml" Id="R10f0673934a34018" /><Relationship Type="http://schemas.openxmlformats.org/officeDocument/2006/relationships/slide" Target="/ppt/slides/slide5.xml" Id="Ra5a4217be2fe48e1" /><Relationship Type="http://schemas.openxmlformats.org/officeDocument/2006/relationships/slide" Target="/ppt/slides/slide6.xml" Id="R78c6c6531ecc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5bede1fd1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7cd2eab8469b" /><Relationship Type="http://schemas.openxmlformats.org/officeDocument/2006/relationships/theme" Target="/ppt/slideMasters/theme/theme1.xml" Id="Ra224a048d86342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77cd2eab8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a16e65e6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bd65116d6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6537f627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26a2b7f64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7eac0814d43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60510f4a1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JUULS RØRSERVICE AS AUT RØRLEGGERFIRMA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943 919 607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