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d6d265207348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fb51eaeef140ab"/>
  </p:sldMasterIdLst>
  <p:sldIdLst>
    <p:sldId xmlns:r="http://schemas.openxmlformats.org/officeDocument/2006/relationships" id="256" r:id="Rff130785db614fe0"/>
    <p:sldId xmlns:r="http://schemas.openxmlformats.org/officeDocument/2006/relationships" id="257" r:id="R531688cdd1874008"/>
    <p:sldId xmlns:r="http://schemas.openxmlformats.org/officeDocument/2006/relationships" id="258" r:id="R426b2df3dfa14c47"/>
    <p:sldId xmlns:r="http://schemas.openxmlformats.org/officeDocument/2006/relationships" id="259" r:id="Rf0cc9f85dd934cfc"/>
    <p:sldId xmlns:r="http://schemas.openxmlformats.org/officeDocument/2006/relationships" id="260" r:id="Re5efb3b5197c4955"/>
    <p:sldId xmlns:r="http://schemas.openxmlformats.org/officeDocument/2006/relationships" id="261" r:id="Rdbab762480254e84"/>
    <p:sldId xmlns:r="http://schemas.openxmlformats.org/officeDocument/2006/relationships" id="262" r:id="R136550d759b844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fb51eaeef140ab" /><Relationship Type="http://schemas.openxmlformats.org/officeDocument/2006/relationships/slide" Target="/ppt/slides/slide1.xml" Id="Rff130785db614fe0" /><Relationship Type="http://schemas.openxmlformats.org/officeDocument/2006/relationships/slide" Target="/ppt/slides/slide2.xml" Id="R531688cdd1874008" /><Relationship Type="http://schemas.openxmlformats.org/officeDocument/2006/relationships/slide" Target="/ppt/slides/slide3.xml" Id="R426b2df3dfa14c47" /><Relationship Type="http://schemas.openxmlformats.org/officeDocument/2006/relationships/slide" Target="/ppt/slides/slide4.xml" Id="Rf0cc9f85dd934cfc" /><Relationship Type="http://schemas.openxmlformats.org/officeDocument/2006/relationships/slide" Target="/ppt/slides/slide5.xml" Id="Re5efb3b5197c4955" /><Relationship Type="http://schemas.openxmlformats.org/officeDocument/2006/relationships/slide" Target="/ppt/slides/slide6.xml" Id="Rdbab762480254e84" /><Relationship Type="http://schemas.openxmlformats.org/officeDocument/2006/relationships/slide" Target="/ppt/slides/slide7.xml" Id="R136550d759b844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f7c612ce024a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8eaf25c9141fe" /><Relationship Type="http://schemas.openxmlformats.org/officeDocument/2006/relationships/theme" Target="/ppt/slideMasters/theme/theme1.xml" Id="R470a059a4a6347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88eaf25c9141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06d378ebe48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eacc5121440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3582e675741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514caca1f48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ac471e8664e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80bb1b6094b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fb20a32314f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JUULS RØRSERVICE AS AUT RØRLEGGERFIRMA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JUULS RØRSERVICE AS AUT RØRLEGGERFIRMA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JUULS RØRSERVICE AS AUT RØRLEGGERFIRMA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JUULS RØRSERVICE AS AUT RØRLEGGERFIRMA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JUULS RØRSERVICE AS AUT RØRLEGGERFIRMA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JUULS RØRSERVICE AS AUT RØRLEGGERFIRMA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44 783 961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6 427 532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5 066 546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4 541 710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13 360 890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JUULS RØRSERVICE AS AUT RØRLEGGERFIRMA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JUUL INVEST AS  –  98,5 %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JUUL FREDDY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JUULS RØRSERVICE AS AUT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SYVERTSEN GLENN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JUUL ANN-HELEN HANSEN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JUULS RØRSERVICE AS AUT RØRLEGGERFIRMA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Brobekkveien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72 08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943 919 607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JUULS RØRSERVICE AS AUT RØRLEGGERFIRMA</a:t>
            </a:r>
          </a:p>
        </p:txBody>
      </p:sp>
    </p:spTree>
  </p:cSld>
  <p:clrMapOvr>
    <a:masterClrMapping xmlns:a="http://schemas.openxmlformats.org/drawingml/2006/main"/>
  </p:clrMapOvr>
</p:sld>
</file>