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736bcc412a42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e1b9b4b594556"/>
  </p:sldMasterIdLst>
  <p:sldIdLst>
    <p:sldId xmlns:r="http://schemas.openxmlformats.org/officeDocument/2006/relationships" id="256" r:id="Rb393d35f38874f1e"/>
    <p:sldId xmlns:r="http://schemas.openxmlformats.org/officeDocument/2006/relationships" id="257" r:id="R609ed3a45ef444d9"/>
    <p:sldId xmlns:r="http://schemas.openxmlformats.org/officeDocument/2006/relationships" id="258" r:id="R7d8d6edc2a6d41e7"/>
    <p:sldId xmlns:r="http://schemas.openxmlformats.org/officeDocument/2006/relationships" id="259" r:id="Rd882ea5308c24e74"/>
    <p:sldId xmlns:r="http://schemas.openxmlformats.org/officeDocument/2006/relationships" id="260" r:id="R6d12d04886c74d28"/>
    <p:sldId xmlns:r="http://schemas.openxmlformats.org/officeDocument/2006/relationships" id="261" r:id="Rc179ab015ca14f6c"/>
    <p:sldId xmlns:r="http://schemas.openxmlformats.org/officeDocument/2006/relationships" id="262" r:id="R07175470eefe47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e1b9b4b594556" /><Relationship Type="http://schemas.openxmlformats.org/officeDocument/2006/relationships/slide" Target="/ppt/slides/slide1.xml" Id="Rb393d35f38874f1e" /><Relationship Type="http://schemas.openxmlformats.org/officeDocument/2006/relationships/slide" Target="/ppt/slides/slide2.xml" Id="R609ed3a45ef444d9" /><Relationship Type="http://schemas.openxmlformats.org/officeDocument/2006/relationships/slide" Target="/ppt/slides/slide3.xml" Id="R7d8d6edc2a6d41e7" /><Relationship Type="http://schemas.openxmlformats.org/officeDocument/2006/relationships/slide" Target="/ppt/slides/slide4.xml" Id="Rd882ea5308c24e74" /><Relationship Type="http://schemas.openxmlformats.org/officeDocument/2006/relationships/slide" Target="/ppt/slides/slide5.xml" Id="R6d12d04886c74d28" /><Relationship Type="http://schemas.openxmlformats.org/officeDocument/2006/relationships/slide" Target="/ppt/slides/slide6.xml" Id="Rc179ab015ca14f6c" /><Relationship Type="http://schemas.openxmlformats.org/officeDocument/2006/relationships/slide" Target="/ppt/slides/slide7.xml" Id="R07175470eefe47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397f69089d49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6ae80263743c9" /><Relationship Type="http://schemas.openxmlformats.org/officeDocument/2006/relationships/theme" Target="/ppt/slideMasters/theme/theme1.xml" Id="R5a4f9c97773246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6ae80263743c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77310205147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e38e42243a4d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acab5d35b0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33d579b084b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df038731b421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d62b811df4b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f68c67c98444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AUTO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AUTO FINANS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154 791 494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13 575 809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11 262 314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22 425 989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47 869 545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R.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trond.henderson@frac.no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www.hendersons.no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944 019 146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AUTO FINANS AS</a:t>
            </a:r>
          </a:p>
        </p:txBody>
      </p:sp>
    </p:spTree>
  </p:cSld>
  <p:clrMapOvr>
    <a:masterClrMapping xmlns:a="http://schemas.openxmlformats.org/drawingml/2006/main"/>
  </p:clrMapOvr>
</p:sld>
</file>