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68114c94dc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5ee3360188464e"/>
  </p:sldMasterIdLst>
  <p:sldIdLst>
    <p:sldId xmlns:r="http://schemas.openxmlformats.org/officeDocument/2006/relationships" id="256" r:id="Rac2dd949b82a4fe0"/>
    <p:sldId xmlns:r="http://schemas.openxmlformats.org/officeDocument/2006/relationships" id="257" r:id="Rade573aa28ef47d2"/>
    <p:sldId xmlns:r="http://schemas.openxmlformats.org/officeDocument/2006/relationships" id="258" r:id="R926a28d6b96b4374"/>
    <p:sldId xmlns:r="http://schemas.openxmlformats.org/officeDocument/2006/relationships" id="259" r:id="Rb83b49c8714548d3"/>
    <p:sldId xmlns:r="http://schemas.openxmlformats.org/officeDocument/2006/relationships" id="260" r:id="R21f9e9cf3b2542cb"/>
    <p:sldId xmlns:r="http://schemas.openxmlformats.org/officeDocument/2006/relationships" id="261" r:id="R135d2b311b124ed0"/>
    <p:sldId xmlns:r="http://schemas.openxmlformats.org/officeDocument/2006/relationships" id="262" r:id="R449ce70e561244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ee3360188464e" /><Relationship Type="http://schemas.openxmlformats.org/officeDocument/2006/relationships/slide" Target="/ppt/slides/slide1.xml" Id="Rac2dd949b82a4fe0" /><Relationship Type="http://schemas.openxmlformats.org/officeDocument/2006/relationships/slide" Target="/ppt/slides/slide2.xml" Id="Rade573aa28ef47d2" /><Relationship Type="http://schemas.openxmlformats.org/officeDocument/2006/relationships/slide" Target="/ppt/slides/slide3.xml" Id="R926a28d6b96b4374" /><Relationship Type="http://schemas.openxmlformats.org/officeDocument/2006/relationships/slide" Target="/ppt/slides/slide4.xml" Id="Rb83b49c8714548d3" /><Relationship Type="http://schemas.openxmlformats.org/officeDocument/2006/relationships/slide" Target="/ppt/slides/slide5.xml" Id="R21f9e9cf3b2542cb" /><Relationship Type="http://schemas.openxmlformats.org/officeDocument/2006/relationships/slide" Target="/ppt/slides/slide6.xml" Id="R135d2b311b124ed0" /><Relationship Type="http://schemas.openxmlformats.org/officeDocument/2006/relationships/slide" Target="/ppt/slides/slide7.xml" Id="R449ce70e561244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6e0460de046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dfc27372d4dca" /><Relationship Type="http://schemas.openxmlformats.org/officeDocument/2006/relationships/theme" Target="/ppt/slideMasters/theme/theme1.xml" Id="R37a5102c970c44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7dfc27372d4d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422090b5b42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eedd0069040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40db33a3140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a5436ce0c48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4470f984044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78cdc90fc40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87021f6cd48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CONSOLVO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CONSOLVO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CONSOLVO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CONSOLVO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CONSOLVO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CONSOLVO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849 775 105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75 183 448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60 087 338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88 372 208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379 145 002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CONSOLVO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CONSOLVO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3409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07 34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944 024 875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CONSOLVO AS</a:t>
            </a:r>
          </a:p>
        </p:txBody>
      </p:sp>
    </p:spTree>
  </p:cSld>
  <p:clrMapOvr>
    <a:masterClrMapping xmlns:a="http://schemas.openxmlformats.org/drawingml/2006/main"/>
  </p:clrMapOvr>
</p:sld>
</file>