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9d54598f9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d2611b8a84444"/>
  </p:sldMasterIdLst>
  <p:sldIdLst>
    <p:sldId xmlns:r="http://schemas.openxmlformats.org/officeDocument/2006/relationships" id="256" r:id="Ra4d3418f72d24dba"/>
    <p:sldId xmlns:r="http://schemas.openxmlformats.org/officeDocument/2006/relationships" id="257" r:id="Rb2d857a01d584f58"/>
    <p:sldId xmlns:r="http://schemas.openxmlformats.org/officeDocument/2006/relationships" id="258" r:id="R54d763548361455d"/>
    <p:sldId xmlns:r="http://schemas.openxmlformats.org/officeDocument/2006/relationships" id="259" r:id="Rd44d33045b2b4fd9"/>
    <p:sldId xmlns:r="http://schemas.openxmlformats.org/officeDocument/2006/relationships" id="260" r:id="R7dc7546a8d2b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d2611b8a84444" /><Relationship Type="http://schemas.openxmlformats.org/officeDocument/2006/relationships/slide" Target="/ppt/slides/slide1.xml" Id="Ra4d3418f72d24dba" /><Relationship Type="http://schemas.openxmlformats.org/officeDocument/2006/relationships/slide" Target="/ppt/slides/slide2.xml" Id="Rb2d857a01d584f58" /><Relationship Type="http://schemas.openxmlformats.org/officeDocument/2006/relationships/slide" Target="/ppt/slides/slide3.xml" Id="R54d763548361455d" /><Relationship Type="http://schemas.openxmlformats.org/officeDocument/2006/relationships/slide" Target="/ppt/slides/slide4.xml" Id="Rd44d33045b2b4fd9" /><Relationship Type="http://schemas.openxmlformats.org/officeDocument/2006/relationships/slide" Target="/ppt/slides/slide5.xml" Id="R7dc7546a8d2b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2ac55c90a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202143f74011" /><Relationship Type="http://schemas.openxmlformats.org/officeDocument/2006/relationships/theme" Target="/ppt/slideMasters/theme/theme1.xml" Id="R0bcb7bb0d79d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4202143f7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3679936b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5dbb7e85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a6de69ff8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0669fcd6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517cb583c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