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edc0626ee4a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80cd8dded94371"/>
  </p:sldMasterIdLst>
  <p:sldIdLst>
    <p:sldId xmlns:r="http://schemas.openxmlformats.org/officeDocument/2006/relationships" id="256" r:id="Re0fd062c9e8d49b7"/>
    <p:sldId xmlns:r="http://schemas.openxmlformats.org/officeDocument/2006/relationships" id="257" r:id="R486e6425646048f7"/>
    <p:sldId xmlns:r="http://schemas.openxmlformats.org/officeDocument/2006/relationships" id="258" r:id="Re2e60af7061b4eee"/>
    <p:sldId xmlns:r="http://schemas.openxmlformats.org/officeDocument/2006/relationships" id="259" r:id="R9b56e9e1c1b64460"/>
    <p:sldId xmlns:r="http://schemas.openxmlformats.org/officeDocument/2006/relationships" id="260" r:id="R39b4e0f77e42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0cd8dded94371" /><Relationship Type="http://schemas.openxmlformats.org/officeDocument/2006/relationships/slide" Target="/ppt/slides/slide1.xml" Id="Re0fd062c9e8d49b7" /><Relationship Type="http://schemas.openxmlformats.org/officeDocument/2006/relationships/slide" Target="/ppt/slides/slide2.xml" Id="R486e6425646048f7" /><Relationship Type="http://schemas.openxmlformats.org/officeDocument/2006/relationships/slide" Target="/ppt/slides/slide3.xml" Id="Re2e60af7061b4eee" /><Relationship Type="http://schemas.openxmlformats.org/officeDocument/2006/relationships/slide" Target="/ppt/slides/slide4.xml" Id="R9b56e9e1c1b64460" /><Relationship Type="http://schemas.openxmlformats.org/officeDocument/2006/relationships/slide" Target="/ppt/slides/slide5.xml" Id="R39b4e0f77e42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4c9eb34e745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e9c34a18f47ff" /><Relationship Type="http://schemas.openxmlformats.org/officeDocument/2006/relationships/theme" Target="/ppt/slideMasters/theme/theme1.xml" Id="R1398163d9c654c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de9c34a18f47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db8c6453b48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60602cd8047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fa3a44d5f4d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d293a790a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43dd11a4e4b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KOMMUNE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74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postmottak@haugesund.kommune.no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944 073 787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