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f33b328e8441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39245bf1e4885"/>
  </p:sldMasterIdLst>
  <p:sldIdLst>
    <p:sldId xmlns:r="http://schemas.openxmlformats.org/officeDocument/2006/relationships" id="256" r:id="R272faafb72034441"/>
    <p:sldId xmlns:r="http://schemas.openxmlformats.org/officeDocument/2006/relationships" id="257" r:id="R631176498d864af4"/>
    <p:sldId xmlns:r="http://schemas.openxmlformats.org/officeDocument/2006/relationships" id="258" r:id="Rd370caebde644e33"/>
    <p:sldId xmlns:r="http://schemas.openxmlformats.org/officeDocument/2006/relationships" id="259" r:id="R08a290ea0ad04a45"/>
    <p:sldId xmlns:r="http://schemas.openxmlformats.org/officeDocument/2006/relationships" id="260" r:id="Refa1675c712544e4"/>
    <p:sldId xmlns:r="http://schemas.openxmlformats.org/officeDocument/2006/relationships" id="261" r:id="R031af1f064894779"/>
    <p:sldId xmlns:r="http://schemas.openxmlformats.org/officeDocument/2006/relationships" id="262" r:id="R32367ad63c5f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39245bf1e4885" /><Relationship Type="http://schemas.openxmlformats.org/officeDocument/2006/relationships/slide" Target="/ppt/slides/slide1.xml" Id="R272faafb72034441" /><Relationship Type="http://schemas.openxmlformats.org/officeDocument/2006/relationships/slide" Target="/ppt/slides/slide2.xml" Id="R631176498d864af4" /><Relationship Type="http://schemas.openxmlformats.org/officeDocument/2006/relationships/slide" Target="/ppt/slides/slide3.xml" Id="Rd370caebde644e33" /><Relationship Type="http://schemas.openxmlformats.org/officeDocument/2006/relationships/slide" Target="/ppt/slides/slide4.xml" Id="R08a290ea0ad04a45" /><Relationship Type="http://schemas.openxmlformats.org/officeDocument/2006/relationships/slide" Target="/ppt/slides/slide5.xml" Id="Refa1675c712544e4" /><Relationship Type="http://schemas.openxmlformats.org/officeDocument/2006/relationships/slide" Target="/ppt/slides/slide6.xml" Id="R031af1f064894779" /><Relationship Type="http://schemas.openxmlformats.org/officeDocument/2006/relationships/slide" Target="/ppt/slides/slide7.xml" Id="R32367ad63c5f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f796c8a18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f1f38c5fe43ba" /><Relationship Type="http://schemas.openxmlformats.org/officeDocument/2006/relationships/theme" Target="/ppt/slideMasters/theme/theme1.xml" Id="Re6e25c2f1260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f1f38c5fe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512a73f75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c8fc88b05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6b3f4a73f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8cd2c4c67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75a51e8f3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f8f0a18c5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1ddc8ac55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TARBERG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TARBERG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TARBERG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TARBERG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TARBERG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TARBERG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12 823 620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−1 367 119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12 513 631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17 071 746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TARBERG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TARBERG BJARNE RASMUS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TARBERG ALEKSANDER ZAHL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TARBERG KRISTOFFER R N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TARBERG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67 44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post@btarberg.no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www.btarberg.no/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944 082 026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TARBERG AS</a:t>
            </a:r>
          </a:p>
        </p:txBody>
      </p:sp>
    </p:spTree>
  </p:cSld>
  <p:clrMapOvr>
    <a:masterClrMapping xmlns:a="http://schemas.openxmlformats.org/drawingml/2006/main"/>
  </p:clrMapOvr>
</p:sld>
</file>