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303db2647946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77bd6a28a547aa"/>
  </p:sldMasterIdLst>
  <p:sldIdLst>
    <p:sldId xmlns:r="http://schemas.openxmlformats.org/officeDocument/2006/relationships" id="256" r:id="R89ba0deeed854000"/>
    <p:sldId xmlns:r="http://schemas.openxmlformats.org/officeDocument/2006/relationships" id="257" r:id="Re04fa5ab8e024f2e"/>
    <p:sldId xmlns:r="http://schemas.openxmlformats.org/officeDocument/2006/relationships" id="258" r:id="R33f3141db49a4128"/>
    <p:sldId xmlns:r="http://schemas.openxmlformats.org/officeDocument/2006/relationships" id="259" r:id="R06cb8eb0dc674d3a"/>
    <p:sldId xmlns:r="http://schemas.openxmlformats.org/officeDocument/2006/relationships" id="260" r:id="R719549f9724145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77bd6a28a547aa" /><Relationship Type="http://schemas.openxmlformats.org/officeDocument/2006/relationships/slide" Target="/ppt/slides/slide1.xml" Id="R89ba0deeed854000" /><Relationship Type="http://schemas.openxmlformats.org/officeDocument/2006/relationships/slide" Target="/ppt/slides/slide2.xml" Id="Re04fa5ab8e024f2e" /><Relationship Type="http://schemas.openxmlformats.org/officeDocument/2006/relationships/slide" Target="/ppt/slides/slide3.xml" Id="R33f3141db49a4128" /><Relationship Type="http://schemas.openxmlformats.org/officeDocument/2006/relationships/slide" Target="/ppt/slides/slide4.xml" Id="R06cb8eb0dc674d3a" /><Relationship Type="http://schemas.openxmlformats.org/officeDocument/2006/relationships/slide" Target="/ppt/slides/slide5.xml" Id="R719549f9724145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f4bd9fd06343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b4e0a8fa84112" /><Relationship Type="http://schemas.openxmlformats.org/officeDocument/2006/relationships/theme" Target="/ppt/slideMasters/theme/theme1.xml" Id="Rfda7c126c5b148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ab4e0a8fa841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5f642f3f74f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f48124ddd44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3a225d16647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26a26a3e545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1850e848b40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KONGSVINGER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KONGSVINGER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KONGSVINGER KOMMUNE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KONGSVINGER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KONGSVINGER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KONGSVINGER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2212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87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postmottak@kongsvinger.kommune.no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www.kongsvinger.kommune.no/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944 117 784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KONGSVINGER KOMMUNE</a:t>
            </a:r>
          </a:p>
        </p:txBody>
      </p:sp>
    </p:spTree>
  </p:cSld>
  <p:clrMapOvr>
    <a:masterClrMapping xmlns:a="http://schemas.openxmlformats.org/drawingml/2006/main"/>
  </p:clrMapOvr>
</p:sld>
</file>