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6a9514779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905e6af8d4593"/>
  </p:sldMasterIdLst>
  <p:sldIdLst>
    <p:sldId xmlns:r="http://schemas.openxmlformats.org/officeDocument/2006/relationships" id="256" r:id="Rd12913bb7a6c4048"/>
    <p:sldId xmlns:r="http://schemas.openxmlformats.org/officeDocument/2006/relationships" id="257" r:id="Recdddc6de83e4245"/>
    <p:sldId xmlns:r="http://schemas.openxmlformats.org/officeDocument/2006/relationships" id="258" r:id="Reb769db0a80740e3"/>
    <p:sldId xmlns:r="http://schemas.openxmlformats.org/officeDocument/2006/relationships" id="259" r:id="Rb995d9f036b542ca"/>
    <p:sldId xmlns:r="http://schemas.openxmlformats.org/officeDocument/2006/relationships" id="260" r:id="R78394faf05cd4396"/>
    <p:sldId xmlns:r="http://schemas.openxmlformats.org/officeDocument/2006/relationships" id="261" r:id="Ra042201dfa90454a"/>
    <p:sldId xmlns:r="http://schemas.openxmlformats.org/officeDocument/2006/relationships" id="262" r:id="Rbad76bb1fdb2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905e6af8d4593" /><Relationship Type="http://schemas.openxmlformats.org/officeDocument/2006/relationships/slide" Target="/ppt/slides/slide1.xml" Id="Rd12913bb7a6c4048" /><Relationship Type="http://schemas.openxmlformats.org/officeDocument/2006/relationships/slide" Target="/ppt/slides/slide2.xml" Id="Recdddc6de83e4245" /><Relationship Type="http://schemas.openxmlformats.org/officeDocument/2006/relationships/slide" Target="/ppt/slides/slide3.xml" Id="Reb769db0a80740e3" /><Relationship Type="http://schemas.openxmlformats.org/officeDocument/2006/relationships/slide" Target="/ppt/slides/slide4.xml" Id="Rb995d9f036b542ca" /><Relationship Type="http://schemas.openxmlformats.org/officeDocument/2006/relationships/slide" Target="/ppt/slides/slide5.xml" Id="R78394faf05cd4396" /><Relationship Type="http://schemas.openxmlformats.org/officeDocument/2006/relationships/slide" Target="/ppt/slides/slide6.xml" Id="Ra042201dfa90454a" /><Relationship Type="http://schemas.openxmlformats.org/officeDocument/2006/relationships/slide" Target="/ppt/slides/slide7.xml" Id="Rbad76bb1fdb2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cfa2bca97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ad3cc8134694" /><Relationship Type="http://schemas.openxmlformats.org/officeDocument/2006/relationships/theme" Target="/ppt/slideMasters/theme/theme1.xml" Id="R2d7639982bdd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3ad3cc813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c4821633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39bfa9d1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378dd8c049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c427922e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5712a65c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7e683937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40d83f62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VENNESLA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VENNESLA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 BLIKKENSLAGERVERKSTED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VENNESLA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VENNESLA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VENNESLA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VENNESLA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INGEBRETSEN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VENNESLA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Ravnåsvegen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944 121 897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VENNESLA BLIKKENSLAGERVERKSTED AS</a:t>
            </a:r>
          </a:p>
        </p:txBody>
      </p:sp>
    </p:spTree>
  </p:cSld>
  <p:clrMapOvr>
    <a:masterClrMapping xmlns:a="http://schemas.openxmlformats.org/drawingml/2006/main"/>
  </p:clrMapOvr>
</p:sld>
</file>