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3d2c2f57884e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b7f149bbb1472f"/>
  </p:sldMasterIdLst>
  <p:sldIdLst>
    <p:sldId xmlns:r="http://schemas.openxmlformats.org/officeDocument/2006/relationships" id="256" r:id="R321d9871e2b04311"/>
    <p:sldId xmlns:r="http://schemas.openxmlformats.org/officeDocument/2006/relationships" id="257" r:id="R081625d6717743b6"/>
    <p:sldId xmlns:r="http://schemas.openxmlformats.org/officeDocument/2006/relationships" id="258" r:id="Rbc0d056783fe4242"/>
    <p:sldId xmlns:r="http://schemas.openxmlformats.org/officeDocument/2006/relationships" id="259" r:id="R94d5bb16fefd4917"/>
    <p:sldId xmlns:r="http://schemas.openxmlformats.org/officeDocument/2006/relationships" id="260" r:id="Rff83036034be49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7f149bbb1472f" /><Relationship Type="http://schemas.openxmlformats.org/officeDocument/2006/relationships/slide" Target="/ppt/slides/slide1.xml" Id="R321d9871e2b04311" /><Relationship Type="http://schemas.openxmlformats.org/officeDocument/2006/relationships/slide" Target="/ppt/slides/slide2.xml" Id="R081625d6717743b6" /><Relationship Type="http://schemas.openxmlformats.org/officeDocument/2006/relationships/slide" Target="/ppt/slides/slide3.xml" Id="Rbc0d056783fe4242" /><Relationship Type="http://schemas.openxmlformats.org/officeDocument/2006/relationships/slide" Target="/ppt/slides/slide4.xml" Id="R94d5bb16fefd4917" /><Relationship Type="http://schemas.openxmlformats.org/officeDocument/2006/relationships/slide" Target="/ppt/slides/slide5.xml" Id="Rff83036034be49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2bbf86e69948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ae17c3997415b" /><Relationship Type="http://schemas.openxmlformats.org/officeDocument/2006/relationships/theme" Target="/ppt/slideMasters/theme/theme1.xml" Id="Rf6b7a507c4af4d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6ae17c399741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332b8e26a48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c1898f0264c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2484842784f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e48d56c2947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48cfe784b43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 OG ROMSDAL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 OG ROMSDAL FYLKESKOMMUNE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Fylkeshuset, Julsundvegen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post@mrfylke.no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www.mrfylke.no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944 183 779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FYLKESKOMMUNE</a:t>
            </a:r>
          </a:p>
        </p:txBody>
      </p:sp>
    </p:spTree>
  </p:cSld>
  <p:clrMapOvr>
    <a:masterClrMapping xmlns:a="http://schemas.openxmlformats.org/drawingml/2006/main"/>
  </p:clrMapOvr>
</p:sld>
</file>