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e8c8466e7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efd00a55e496e"/>
  </p:sldMasterIdLst>
  <p:sldIdLst>
    <p:sldId xmlns:r="http://schemas.openxmlformats.org/officeDocument/2006/relationships" id="256" r:id="R149d88647ff74ed0"/>
    <p:sldId xmlns:r="http://schemas.openxmlformats.org/officeDocument/2006/relationships" id="257" r:id="R77ddaae132194ea4"/>
    <p:sldId xmlns:r="http://schemas.openxmlformats.org/officeDocument/2006/relationships" id="258" r:id="R49d9e9465f3e4524"/>
    <p:sldId xmlns:r="http://schemas.openxmlformats.org/officeDocument/2006/relationships" id="259" r:id="Rfb6719f806794c49"/>
    <p:sldId xmlns:r="http://schemas.openxmlformats.org/officeDocument/2006/relationships" id="260" r:id="R99d686db17764164"/>
    <p:sldId xmlns:r="http://schemas.openxmlformats.org/officeDocument/2006/relationships" id="261" r:id="R0ec643ae5a3d46ba"/>
    <p:sldId xmlns:r="http://schemas.openxmlformats.org/officeDocument/2006/relationships" id="262" r:id="R742ffe9508b1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efd00a55e496e" /><Relationship Type="http://schemas.openxmlformats.org/officeDocument/2006/relationships/slide" Target="/ppt/slides/slide1.xml" Id="R149d88647ff74ed0" /><Relationship Type="http://schemas.openxmlformats.org/officeDocument/2006/relationships/slide" Target="/ppt/slides/slide2.xml" Id="R77ddaae132194ea4" /><Relationship Type="http://schemas.openxmlformats.org/officeDocument/2006/relationships/slide" Target="/ppt/slides/slide3.xml" Id="R49d9e9465f3e4524" /><Relationship Type="http://schemas.openxmlformats.org/officeDocument/2006/relationships/slide" Target="/ppt/slides/slide4.xml" Id="Rfb6719f806794c49" /><Relationship Type="http://schemas.openxmlformats.org/officeDocument/2006/relationships/slide" Target="/ppt/slides/slide5.xml" Id="R99d686db17764164" /><Relationship Type="http://schemas.openxmlformats.org/officeDocument/2006/relationships/slide" Target="/ppt/slides/slide6.xml" Id="R0ec643ae5a3d46ba" /><Relationship Type="http://schemas.openxmlformats.org/officeDocument/2006/relationships/slide" Target="/ppt/slides/slide7.xml" Id="R742ffe9508b1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31b209a80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0fe350e014e9b" /><Relationship Type="http://schemas.openxmlformats.org/officeDocument/2006/relationships/theme" Target="/ppt/slideMasters/theme/theme1.xml" Id="R5c53d1e858c6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0fe350e01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78aca0fe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6912fcc1a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c67b1af6f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03dae828f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c61a601c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bf09ebcd1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8454211c5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VIGGA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VIGGA BYGG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74 282 062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17 777 205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INGVALD D Y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TROND IVAR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 RØNNOUG INGEBORG T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LAUVBRO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TVINDESÆTER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92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post@viggabygg.no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www.viggabygg.no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944 222 995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VIGGA BYGG AS</a:t>
            </a:r>
          </a:p>
        </p:txBody>
      </p:sp>
    </p:spTree>
  </p:cSld>
  <p:clrMapOvr>
    <a:masterClrMapping xmlns:a="http://schemas.openxmlformats.org/drawingml/2006/main"/>
  </p:clrMapOvr>
</p:sld>
</file>