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2e876f63394e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dbd2a117e54f54"/>
  </p:sldMasterIdLst>
  <p:sldIdLst>
    <p:sldId xmlns:r="http://schemas.openxmlformats.org/officeDocument/2006/relationships" id="256" r:id="R1aeac9ffbfe04129"/>
    <p:sldId xmlns:r="http://schemas.openxmlformats.org/officeDocument/2006/relationships" id="257" r:id="R6f566c5080834e75"/>
    <p:sldId xmlns:r="http://schemas.openxmlformats.org/officeDocument/2006/relationships" id="258" r:id="R92a99ba4777a4d4b"/>
    <p:sldId xmlns:r="http://schemas.openxmlformats.org/officeDocument/2006/relationships" id="259" r:id="R584df42efb5149a3"/>
    <p:sldId xmlns:r="http://schemas.openxmlformats.org/officeDocument/2006/relationships" id="260" r:id="R3ab0c130b3b847b2"/>
    <p:sldId xmlns:r="http://schemas.openxmlformats.org/officeDocument/2006/relationships" id="261" r:id="R2b05baf1281c4fa0"/>
    <p:sldId xmlns:r="http://schemas.openxmlformats.org/officeDocument/2006/relationships" id="262" r:id="Rd9919fabf0b1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dbd2a117e54f54" /><Relationship Type="http://schemas.openxmlformats.org/officeDocument/2006/relationships/slide" Target="/ppt/slides/slide1.xml" Id="R1aeac9ffbfe04129" /><Relationship Type="http://schemas.openxmlformats.org/officeDocument/2006/relationships/slide" Target="/ppt/slides/slide2.xml" Id="R6f566c5080834e75" /><Relationship Type="http://schemas.openxmlformats.org/officeDocument/2006/relationships/slide" Target="/ppt/slides/slide3.xml" Id="R92a99ba4777a4d4b" /><Relationship Type="http://schemas.openxmlformats.org/officeDocument/2006/relationships/slide" Target="/ppt/slides/slide4.xml" Id="R584df42efb5149a3" /><Relationship Type="http://schemas.openxmlformats.org/officeDocument/2006/relationships/slide" Target="/ppt/slides/slide5.xml" Id="R3ab0c130b3b847b2" /><Relationship Type="http://schemas.openxmlformats.org/officeDocument/2006/relationships/slide" Target="/ppt/slides/slide6.xml" Id="R2b05baf1281c4fa0" /><Relationship Type="http://schemas.openxmlformats.org/officeDocument/2006/relationships/slide" Target="/ppt/slides/slide7.xml" Id="Rd9919fabf0b1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fbc44ad7844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59875e414c11" /><Relationship Type="http://schemas.openxmlformats.org/officeDocument/2006/relationships/theme" Target="/ppt/slideMasters/theme/theme1.xml" Id="Rf432d2e7f52b48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959875e41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604f5d0f1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b27885e3e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a08c91d3b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44f87521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5a5b82cc4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95fcaa5ba46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8b896708f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THORSEN &amp; MARCUSSEN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&amp; MARCUSSEN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THORSEN &amp; MARCUSSEN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&amp; MARCUSSEN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&amp; MARCUSSEN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&amp; MARCUSSEN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17 016 717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4 422 539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9 589 216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&amp; MARCUSSEN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&amp; MARCUSSEN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Torødveien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henning@thorsen-marcussen.no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944 225 633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THORSEN &amp; MARCUSSEN AS</a:t>
            </a:r>
          </a:p>
        </p:txBody>
      </p:sp>
    </p:spTree>
  </p:cSld>
  <p:clrMapOvr>
    <a:masterClrMapping xmlns:a="http://schemas.openxmlformats.org/drawingml/2006/main"/>
  </p:clrMapOvr>
</p:sld>
</file>