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f3b4e7f79447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7939da02214c4b"/>
  </p:sldMasterIdLst>
  <p:sldIdLst>
    <p:sldId xmlns:r="http://schemas.openxmlformats.org/officeDocument/2006/relationships" id="256" r:id="Ra4f08169d6654a94"/>
    <p:sldId xmlns:r="http://schemas.openxmlformats.org/officeDocument/2006/relationships" id="257" r:id="Rcc02902346d54382"/>
    <p:sldId xmlns:r="http://schemas.openxmlformats.org/officeDocument/2006/relationships" id="258" r:id="Rb07bd56ad2984132"/>
    <p:sldId xmlns:r="http://schemas.openxmlformats.org/officeDocument/2006/relationships" id="259" r:id="R059180b464b7475e"/>
    <p:sldId xmlns:r="http://schemas.openxmlformats.org/officeDocument/2006/relationships" id="260" r:id="R7a96ab57ab3c4c4d"/>
    <p:sldId xmlns:r="http://schemas.openxmlformats.org/officeDocument/2006/relationships" id="261" r:id="Rd9c06f938a9d48a4"/>
    <p:sldId xmlns:r="http://schemas.openxmlformats.org/officeDocument/2006/relationships" id="262" r:id="Rb0aadecd079b45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7939da02214c4b" /><Relationship Type="http://schemas.openxmlformats.org/officeDocument/2006/relationships/slide" Target="/ppt/slides/slide1.xml" Id="Ra4f08169d6654a94" /><Relationship Type="http://schemas.openxmlformats.org/officeDocument/2006/relationships/slide" Target="/ppt/slides/slide2.xml" Id="Rcc02902346d54382" /><Relationship Type="http://schemas.openxmlformats.org/officeDocument/2006/relationships/slide" Target="/ppt/slides/slide3.xml" Id="Rb07bd56ad2984132" /><Relationship Type="http://schemas.openxmlformats.org/officeDocument/2006/relationships/slide" Target="/ppt/slides/slide4.xml" Id="R059180b464b7475e" /><Relationship Type="http://schemas.openxmlformats.org/officeDocument/2006/relationships/slide" Target="/ppt/slides/slide5.xml" Id="R7a96ab57ab3c4c4d" /><Relationship Type="http://schemas.openxmlformats.org/officeDocument/2006/relationships/slide" Target="/ppt/slides/slide6.xml" Id="Rd9c06f938a9d48a4" /><Relationship Type="http://schemas.openxmlformats.org/officeDocument/2006/relationships/slide" Target="/ppt/slides/slide7.xml" Id="Rb0aadecd079b45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3a60afca2d49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c6ae1e8ecb42ef" /><Relationship Type="http://schemas.openxmlformats.org/officeDocument/2006/relationships/theme" Target="/ppt/slideMasters/theme/theme1.xml" Id="R2dbe4b2f0d1249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c6ae1e8ecb42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8ab0a3b2f94c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f62b38917540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645678e2f645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30906d5d2e42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11ef76906644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1be962348648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39e76365649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VSK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VSK REGNSKAP AS ble etablert [år] og holder til i Vannareid.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17 567 755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4 244 766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3 381 651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6 074 550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11 888 665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VSK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Kokkevollen Næringspark, Torsvågveien 2107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9136 Vannareid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74 97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post@vskas.no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www.vskas.no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944 225 722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VSK REGNSKAP AS</a:t>
            </a:r>
          </a:p>
        </p:txBody>
      </p:sp>
    </p:spTree>
  </p:cSld>
  <p:clrMapOvr>
    <a:masterClrMapping xmlns:a="http://schemas.openxmlformats.org/drawingml/2006/main"/>
  </p:clrMapOvr>
</p:sld>
</file>