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9b2717ac724b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389cc2944a40c1"/>
  </p:sldMasterIdLst>
  <p:sldIdLst>
    <p:sldId xmlns:r="http://schemas.openxmlformats.org/officeDocument/2006/relationships" id="256" r:id="Re00cd5207ff54a5b"/>
    <p:sldId xmlns:r="http://schemas.openxmlformats.org/officeDocument/2006/relationships" id="257" r:id="Rc95cc6a1afba4aff"/>
    <p:sldId xmlns:r="http://schemas.openxmlformats.org/officeDocument/2006/relationships" id="258" r:id="Rc25a93aff20445ea"/>
    <p:sldId xmlns:r="http://schemas.openxmlformats.org/officeDocument/2006/relationships" id="259" r:id="R313cbc7a2546490b"/>
    <p:sldId xmlns:r="http://schemas.openxmlformats.org/officeDocument/2006/relationships" id="260" r:id="R7c2329da877d4a33"/>
    <p:sldId xmlns:r="http://schemas.openxmlformats.org/officeDocument/2006/relationships" id="261" r:id="R4cf15158d17c4367"/>
    <p:sldId xmlns:r="http://schemas.openxmlformats.org/officeDocument/2006/relationships" id="262" r:id="R7340ecca48494e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89cc2944a40c1" /><Relationship Type="http://schemas.openxmlformats.org/officeDocument/2006/relationships/slide" Target="/ppt/slides/slide1.xml" Id="Re00cd5207ff54a5b" /><Relationship Type="http://schemas.openxmlformats.org/officeDocument/2006/relationships/slide" Target="/ppt/slides/slide2.xml" Id="Rc95cc6a1afba4aff" /><Relationship Type="http://schemas.openxmlformats.org/officeDocument/2006/relationships/slide" Target="/ppt/slides/slide3.xml" Id="Rc25a93aff20445ea" /><Relationship Type="http://schemas.openxmlformats.org/officeDocument/2006/relationships/slide" Target="/ppt/slides/slide4.xml" Id="R313cbc7a2546490b" /><Relationship Type="http://schemas.openxmlformats.org/officeDocument/2006/relationships/slide" Target="/ppt/slides/slide5.xml" Id="R7c2329da877d4a33" /><Relationship Type="http://schemas.openxmlformats.org/officeDocument/2006/relationships/slide" Target="/ppt/slides/slide6.xml" Id="R4cf15158d17c4367" /><Relationship Type="http://schemas.openxmlformats.org/officeDocument/2006/relationships/slide" Target="/ppt/slides/slide7.xml" Id="R7340ecca48494e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8fa7c0cb54b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a5cc18541463e" /><Relationship Type="http://schemas.openxmlformats.org/officeDocument/2006/relationships/theme" Target="/ppt/slideMasters/theme/theme1.xml" Id="R754f06344a1746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da5cc1854146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567a89c0247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06b2c39ef4f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f11f6cd9440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c34bf78714a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fa6e1c71f47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9b50b522243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e2f0ca9de4c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NILS GUNNAR ØYDVIN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NILS GUNNAR ØYDVIN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NILS GUNNAR ØYDVIN AS ble etablert [år] og holder til i Ulvik.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NILS GUNNAR ØYDVIN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NILS GUNNAR ØYDVIN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NILS GUNNAR ØYDVIN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2 805 253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934 367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2 676 392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NILS GUNNAR ØYDVIN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ØYDVIN NILS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NILS GUNNAR ØYDVIN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Øyni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5730 Ulvik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63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944 226 516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NILS GUNNAR ØYDVIN AS</a:t>
            </a:r>
          </a:p>
        </p:txBody>
      </p:sp>
    </p:spTree>
  </p:cSld>
  <p:clrMapOvr>
    <a:masterClrMapping xmlns:a="http://schemas.openxmlformats.org/drawingml/2006/main"/>
  </p:clrMapOvr>
</p:sld>
</file>