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0eb797e3049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7ab252d764d68"/>
  </p:sldMasterIdLst>
  <p:sldIdLst>
    <p:sldId xmlns:r="http://schemas.openxmlformats.org/officeDocument/2006/relationships" id="256" r:id="Rd200ebb9c2934886"/>
    <p:sldId xmlns:r="http://schemas.openxmlformats.org/officeDocument/2006/relationships" id="257" r:id="Re6364a12a54d4588"/>
    <p:sldId xmlns:r="http://schemas.openxmlformats.org/officeDocument/2006/relationships" id="258" r:id="Rff450f93cf774969"/>
    <p:sldId xmlns:r="http://schemas.openxmlformats.org/officeDocument/2006/relationships" id="259" r:id="R21ef511b0df94042"/>
    <p:sldId xmlns:r="http://schemas.openxmlformats.org/officeDocument/2006/relationships" id="260" r:id="R7a58b11b36cf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7ab252d764d68" /><Relationship Type="http://schemas.openxmlformats.org/officeDocument/2006/relationships/slide" Target="/ppt/slides/slide1.xml" Id="Rd200ebb9c2934886" /><Relationship Type="http://schemas.openxmlformats.org/officeDocument/2006/relationships/slide" Target="/ppt/slides/slide2.xml" Id="Re6364a12a54d4588" /><Relationship Type="http://schemas.openxmlformats.org/officeDocument/2006/relationships/slide" Target="/ppt/slides/slide3.xml" Id="Rff450f93cf774969" /><Relationship Type="http://schemas.openxmlformats.org/officeDocument/2006/relationships/slide" Target="/ppt/slides/slide4.xml" Id="R21ef511b0df94042" /><Relationship Type="http://schemas.openxmlformats.org/officeDocument/2006/relationships/slide" Target="/ppt/slides/slide5.xml" Id="R7a58b11b36cf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d3065bd03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591cc9b2496d" /><Relationship Type="http://schemas.openxmlformats.org/officeDocument/2006/relationships/theme" Target="/ppt/slideMasters/theme/theme1.xml" Id="R047e9f0c0d88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f591cc9b2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baa2d5e914c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d426f40a44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fc30f7cde46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81d1451342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67b5176a64a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