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adfdd1cd9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dc718dc1446a8"/>
  </p:sldMasterIdLst>
  <p:sldIdLst>
    <p:sldId xmlns:r="http://schemas.openxmlformats.org/officeDocument/2006/relationships" id="256" r:id="R51f173bf2fe44471"/>
    <p:sldId xmlns:r="http://schemas.openxmlformats.org/officeDocument/2006/relationships" id="257" r:id="Rc1db367298384450"/>
    <p:sldId xmlns:r="http://schemas.openxmlformats.org/officeDocument/2006/relationships" id="258" r:id="R4896880bac1040da"/>
    <p:sldId xmlns:r="http://schemas.openxmlformats.org/officeDocument/2006/relationships" id="259" r:id="Rfdf50e1835ba46b1"/>
    <p:sldId xmlns:r="http://schemas.openxmlformats.org/officeDocument/2006/relationships" id="260" r:id="Rab5cd39fd2cd49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dc718dc1446a8" /><Relationship Type="http://schemas.openxmlformats.org/officeDocument/2006/relationships/slide" Target="/ppt/slides/slide1.xml" Id="R51f173bf2fe44471" /><Relationship Type="http://schemas.openxmlformats.org/officeDocument/2006/relationships/slide" Target="/ppt/slides/slide2.xml" Id="Rc1db367298384450" /><Relationship Type="http://schemas.openxmlformats.org/officeDocument/2006/relationships/slide" Target="/ppt/slides/slide3.xml" Id="R4896880bac1040da" /><Relationship Type="http://schemas.openxmlformats.org/officeDocument/2006/relationships/slide" Target="/ppt/slides/slide4.xml" Id="Rfdf50e1835ba46b1" /><Relationship Type="http://schemas.openxmlformats.org/officeDocument/2006/relationships/slide" Target="/ppt/slides/slide5.xml" Id="Rab5cd39fd2cd49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b46ee33cc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8bdf7d0f0406b" /><Relationship Type="http://schemas.openxmlformats.org/officeDocument/2006/relationships/theme" Target="/ppt/slideMasters/theme/theme1.xml" Id="Rc5a6a95b0cb6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8bdf7d0f0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2a10bf275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148c94405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5ad19850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c0df1e9f3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52fa51a05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 HERAD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Grovagjelet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55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944 233 199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HERAD</a:t>
            </a:r>
          </a:p>
        </p:txBody>
      </p:sp>
    </p:spTree>
  </p:cSld>
  <p:clrMapOvr>
    <a:masterClrMapping xmlns:a="http://schemas.openxmlformats.org/drawingml/2006/main"/>
  </p:clrMapOvr>
</p:sld>
</file>