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a0ac0eada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8f73ac5084a13"/>
  </p:sldMasterIdLst>
  <p:sldIdLst>
    <p:sldId xmlns:r="http://schemas.openxmlformats.org/officeDocument/2006/relationships" id="256" r:id="R982b1b49d1654507"/>
    <p:sldId xmlns:r="http://schemas.openxmlformats.org/officeDocument/2006/relationships" id="257" r:id="Rc6a050a74ca84bc6"/>
    <p:sldId xmlns:r="http://schemas.openxmlformats.org/officeDocument/2006/relationships" id="258" r:id="Rb770c2d314434c42"/>
    <p:sldId xmlns:r="http://schemas.openxmlformats.org/officeDocument/2006/relationships" id="259" r:id="R355cf7353c9f4b23"/>
    <p:sldId xmlns:r="http://schemas.openxmlformats.org/officeDocument/2006/relationships" id="260" r:id="Rbdc5df0c633b41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8f73ac5084a13" /><Relationship Type="http://schemas.openxmlformats.org/officeDocument/2006/relationships/slide" Target="/ppt/slides/slide1.xml" Id="R982b1b49d1654507" /><Relationship Type="http://schemas.openxmlformats.org/officeDocument/2006/relationships/slide" Target="/ppt/slides/slide2.xml" Id="Rc6a050a74ca84bc6" /><Relationship Type="http://schemas.openxmlformats.org/officeDocument/2006/relationships/slide" Target="/ppt/slides/slide3.xml" Id="Rb770c2d314434c42" /><Relationship Type="http://schemas.openxmlformats.org/officeDocument/2006/relationships/slide" Target="/ppt/slides/slide4.xml" Id="R355cf7353c9f4b23" /><Relationship Type="http://schemas.openxmlformats.org/officeDocument/2006/relationships/slide" Target="/ppt/slides/slide5.xml" Id="Rbdc5df0c633b41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4b4b6d1bd45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a89327ba4647" /><Relationship Type="http://schemas.openxmlformats.org/officeDocument/2006/relationships/theme" Target="/ppt/slideMasters/theme/theme1.xml" Id="Rcce949156d91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ba89327ba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f6b799d0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ad71f1ede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3be7bfaf1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0aa69963e43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338629308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FOSEN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 85 27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www.indrefosen.kommune.no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944 305 483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FOSEN KOMMUNE</a:t>
            </a:r>
          </a:p>
        </p:txBody>
      </p:sp>
    </p:spTree>
  </p:cSld>
  <p:clrMapOvr>
    <a:masterClrMapping xmlns:a="http://schemas.openxmlformats.org/drawingml/2006/main"/>
  </p:clrMapOvr>
</p:sld>
</file>