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8ed548c28b47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51ad851ed14c14"/>
  </p:sldMasterIdLst>
  <p:sldIdLst>
    <p:sldId xmlns:r="http://schemas.openxmlformats.org/officeDocument/2006/relationships" id="256" r:id="R197b81a78e1c43e9"/>
    <p:sldId xmlns:r="http://schemas.openxmlformats.org/officeDocument/2006/relationships" id="257" r:id="R1a2ed71989bb4379"/>
    <p:sldId xmlns:r="http://schemas.openxmlformats.org/officeDocument/2006/relationships" id="258" r:id="R363c344e86a84f12"/>
    <p:sldId xmlns:r="http://schemas.openxmlformats.org/officeDocument/2006/relationships" id="259" r:id="R2a667463c7c2429d"/>
    <p:sldId xmlns:r="http://schemas.openxmlformats.org/officeDocument/2006/relationships" id="260" r:id="R16ac8f71f7e34584"/>
    <p:sldId xmlns:r="http://schemas.openxmlformats.org/officeDocument/2006/relationships" id="261" r:id="R5003f5476fec4cb1"/>
    <p:sldId xmlns:r="http://schemas.openxmlformats.org/officeDocument/2006/relationships" id="262" r:id="R9d3e338188df46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51ad851ed14c14" /><Relationship Type="http://schemas.openxmlformats.org/officeDocument/2006/relationships/slide" Target="/ppt/slides/slide1.xml" Id="R197b81a78e1c43e9" /><Relationship Type="http://schemas.openxmlformats.org/officeDocument/2006/relationships/slide" Target="/ppt/slides/slide2.xml" Id="R1a2ed71989bb4379" /><Relationship Type="http://schemas.openxmlformats.org/officeDocument/2006/relationships/slide" Target="/ppt/slides/slide3.xml" Id="R363c344e86a84f12" /><Relationship Type="http://schemas.openxmlformats.org/officeDocument/2006/relationships/slide" Target="/ppt/slides/slide4.xml" Id="R2a667463c7c2429d" /><Relationship Type="http://schemas.openxmlformats.org/officeDocument/2006/relationships/slide" Target="/ppt/slides/slide5.xml" Id="R16ac8f71f7e34584" /><Relationship Type="http://schemas.openxmlformats.org/officeDocument/2006/relationships/slide" Target="/ppt/slides/slide6.xml" Id="R5003f5476fec4cb1" /><Relationship Type="http://schemas.openxmlformats.org/officeDocument/2006/relationships/slide" Target="/ppt/slides/slide7.xml" Id="R9d3e338188df46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df3786687b4c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0c5fb811f44bf" /><Relationship Type="http://schemas.openxmlformats.org/officeDocument/2006/relationships/theme" Target="/ppt/slideMasters/theme/theme1.xml" Id="R4d31c5a165fd49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10c5fb811f44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8443eacbc4b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384d0d0d34e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3e65ab67840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bd977d4be41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aa8b9e1dd43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875d18ffc4c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aa3be5fe74b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GRINDAKER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GRINDAKER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GRINDAKER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GRINDAKER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GRINDAKER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GRINDAKER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68 071 933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6 083 922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4 721 547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2 223 080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21 756 748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GRINDAKER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ARNESEN AGNES DELPHIN K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DALLAND EIRIK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EVENSEN MORTEN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GRANROTH PER HEIKKI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HVIDSTEN IDA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KLINGBERG INGRID AGNETA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GRINDAKER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34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firmapost@grindaker.no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www.grindaker.no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944 389 407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GRINDAKER AS</a:t>
            </a:r>
          </a:p>
        </p:txBody>
      </p:sp>
    </p:spTree>
  </p:cSld>
  <p:clrMapOvr>
    <a:masterClrMapping xmlns:a="http://schemas.openxmlformats.org/drawingml/2006/main"/>
  </p:clrMapOvr>
</p:sld>
</file>