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058371be47d436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eb871782ba24f74"/>
  </p:sldMasterIdLst>
  <p:sldIdLst>
    <p:sldId xmlns:r="http://schemas.openxmlformats.org/officeDocument/2006/relationships" id="256" r:id="Rdd4f1beb7a5d4c5f"/>
    <p:sldId xmlns:r="http://schemas.openxmlformats.org/officeDocument/2006/relationships" id="257" r:id="R24d0e0159594457e"/>
    <p:sldId xmlns:r="http://schemas.openxmlformats.org/officeDocument/2006/relationships" id="258" r:id="R1e13a34f5ba349d8"/>
    <p:sldId xmlns:r="http://schemas.openxmlformats.org/officeDocument/2006/relationships" id="259" r:id="R6c92357648ef49b8"/>
    <p:sldId xmlns:r="http://schemas.openxmlformats.org/officeDocument/2006/relationships" id="260" r:id="Rc225867060e34df5"/>
    <p:sldId xmlns:r="http://schemas.openxmlformats.org/officeDocument/2006/relationships" id="261" r:id="R7cfdc68dafcf4740"/>
    <p:sldId xmlns:r="http://schemas.openxmlformats.org/officeDocument/2006/relationships" id="262" r:id="Rb78700e6e10e45c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b871782ba24f74" /><Relationship Type="http://schemas.openxmlformats.org/officeDocument/2006/relationships/slide" Target="/ppt/slides/slide1.xml" Id="Rdd4f1beb7a5d4c5f" /><Relationship Type="http://schemas.openxmlformats.org/officeDocument/2006/relationships/slide" Target="/ppt/slides/slide2.xml" Id="R24d0e0159594457e" /><Relationship Type="http://schemas.openxmlformats.org/officeDocument/2006/relationships/slide" Target="/ppt/slides/slide3.xml" Id="R1e13a34f5ba349d8" /><Relationship Type="http://schemas.openxmlformats.org/officeDocument/2006/relationships/slide" Target="/ppt/slides/slide4.xml" Id="R6c92357648ef49b8" /><Relationship Type="http://schemas.openxmlformats.org/officeDocument/2006/relationships/slide" Target="/ppt/slides/slide5.xml" Id="Rc225867060e34df5" /><Relationship Type="http://schemas.openxmlformats.org/officeDocument/2006/relationships/slide" Target="/ppt/slides/slide6.xml" Id="R7cfdc68dafcf4740" /><Relationship Type="http://schemas.openxmlformats.org/officeDocument/2006/relationships/slide" Target="/ppt/slides/slide7.xml" Id="Rb78700e6e10e45c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f95786ce1640e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10500a85bf4edd" /><Relationship Type="http://schemas.openxmlformats.org/officeDocument/2006/relationships/theme" Target="/ppt/slideMasters/theme/theme1.xml" Id="R47a2cafbda694de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710500a85bf4ed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2a1a57920c434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5cb9ec3f4d44c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ef320d15f140a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f654492a67461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2764107545476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9084a34fa94e6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3faf1a4152414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KHS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KHS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KHS HOLDING AS ble etablert [år] og holder til i Finnsnes.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KHS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KHS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KHS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2 025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−8 206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33 632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1 392 231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1 403 232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KHS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KJELL HUGO SOLSTAD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KHS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Kjell Solstad, Bakken 1G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9300 Finnsnes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kjell@ks2.no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944 393 609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KHS HOLDING AS</a:t>
            </a:r>
          </a:p>
        </p:txBody>
      </p:sp>
    </p:spTree>
  </p:cSld>
  <p:clrMapOvr>
    <a:masterClrMapping xmlns:a="http://schemas.openxmlformats.org/drawingml/2006/main"/>
  </p:clrMapOvr>
</p:sld>
</file>