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22cad22904b426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6fb99b8f5a54444"/>
  </p:sldMasterIdLst>
  <p:sldIdLst>
    <p:sldId xmlns:r="http://schemas.openxmlformats.org/officeDocument/2006/relationships" id="256" r:id="R893b7448208b41d6"/>
    <p:sldId xmlns:r="http://schemas.openxmlformats.org/officeDocument/2006/relationships" id="257" r:id="R0351413babbb4676"/>
    <p:sldId xmlns:r="http://schemas.openxmlformats.org/officeDocument/2006/relationships" id="258" r:id="R2e77dc110d0f438e"/>
    <p:sldId xmlns:r="http://schemas.openxmlformats.org/officeDocument/2006/relationships" id="259" r:id="Rb490de6cd79346c7"/>
    <p:sldId xmlns:r="http://schemas.openxmlformats.org/officeDocument/2006/relationships" id="260" r:id="R4f997a11fc0640dc"/>
    <p:sldId xmlns:r="http://schemas.openxmlformats.org/officeDocument/2006/relationships" id="261" r:id="Ra7e5909cf2f046f9"/>
    <p:sldId xmlns:r="http://schemas.openxmlformats.org/officeDocument/2006/relationships" id="262" r:id="R9a772da894fb4bf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6fb99b8f5a54444" /><Relationship Type="http://schemas.openxmlformats.org/officeDocument/2006/relationships/slide" Target="/ppt/slides/slide1.xml" Id="R893b7448208b41d6" /><Relationship Type="http://schemas.openxmlformats.org/officeDocument/2006/relationships/slide" Target="/ppt/slides/slide2.xml" Id="R0351413babbb4676" /><Relationship Type="http://schemas.openxmlformats.org/officeDocument/2006/relationships/slide" Target="/ppt/slides/slide3.xml" Id="R2e77dc110d0f438e" /><Relationship Type="http://schemas.openxmlformats.org/officeDocument/2006/relationships/slide" Target="/ppt/slides/slide4.xml" Id="Rb490de6cd79346c7" /><Relationship Type="http://schemas.openxmlformats.org/officeDocument/2006/relationships/slide" Target="/ppt/slides/slide5.xml" Id="R4f997a11fc0640dc" /><Relationship Type="http://schemas.openxmlformats.org/officeDocument/2006/relationships/slide" Target="/ppt/slides/slide6.xml" Id="Ra7e5909cf2f046f9" /><Relationship Type="http://schemas.openxmlformats.org/officeDocument/2006/relationships/slide" Target="/ppt/slides/slide7.xml" Id="R9a772da894fb4bf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a4f245a8e66415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650a89c1f294180" /><Relationship Type="http://schemas.openxmlformats.org/officeDocument/2006/relationships/theme" Target="/ppt/slideMasters/theme/theme1.xml" Id="Rf73db0e2cd9b4bc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650a89c1f29418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db2e2ce410441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242b7ae40a4ec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97b02595d54be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69fcab9b216490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4c7a11e9d7457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c0546cef134bb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9cb4187a1b4fb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NEVLAND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NEVLAND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NEVLAND HOLDING AS ble etablert [år] og holder til i Figgjo.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NEVLAND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NEVLAND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NEVLAND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−31 755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−30 977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10 106 212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10 106 212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NEVLAND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TORVALD NEVLAND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NEVLAND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Figgenveien 27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4332 Figgjo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torvald.nevland@lyse.net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944 448 454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NEVLAND HOLDING AS</a:t>
            </a:r>
          </a:p>
        </p:txBody>
      </p:sp>
    </p:spTree>
  </p:cSld>
  <p:clrMapOvr>
    <a:masterClrMapping xmlns:a="http://schemas.openxmlformats.org/drawingml/2006/main"/>
  </p:clrMapOvr>
</p:sld>
</file>