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5b827a2d5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43d2039de4587"/>
  </p:sldMasterIdLst>
  <p:sldIdLst>
    <p:sldId xmlns:r="http://schemas.openxmlformats.org/officeDocument/2006/relationships" id="256" r:id="Rb488068ff71d408d"/>
    <p:sldId xmlns:r="http://schemas.openxmlformats.org/officeDocument/2006/relationships" id="257" r:id="Rd769a3f0ed6343ec"/>
    <p:sldId xmlns:r="http://schemas.openxmlformats.org/officeDocument/2006/relationships" id="258" r:id="R509867a4c8b34426"/>
    <p:sldId xmlns:r="http://schemas.openxmlformats.org/officeDocument/2006/relationships" id="259" r:id="R9a57a15723e44de4"/>
    <p:sldId xmlns:r="http://schemas.openxmlformats.org/officeDocument/2006/relationships" id="260" r:id="R01491352f26a4568"/>
    <p:sldId xmlns:r="http://schemas.openxmlformats.org/officeDocument/2006/relationships" id="261" r:id="R4f8b6120158846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43d2039de4587" /><Relationship Type="http://schemas.openxmlformats.org/officeDocument/2006/relationships/slide" Target="/ppt/slides/slide1.xml" Id="Rb488068ff71d408d" /><Relationship Type="http://schemas.openxmlformats.org/officeDocument/2006/relationships/slide" Target="/ppt/slides/slide2.xml" Id="Rd769a3f0ed6343ec" /><Relationship Type="http://schemas.openxmlformats.org/officeDocument/2006/relationships/slide" Target="/ppt/slides/slide3.xml" Id="R509867a4c8b34426" /><Relationship Type="http://schemas.openxmlformats.org/officeDocument/2006/relationships/slide" Target="/ppt/slides/slide4.xml" Id="R9a57a15723e44de4" /><Relationship Type="http://schemas.openxmlformats.org/officeDocument/2006/relationships/slide" Target="/ppt/slides/slide5.xml" Id="R01491352f26a4568" /><Relationship Type="http://schemas.openxmlformats.org/officeDocument/2006/relationships/slide" Target="/ppt/slides/slide6.xml" Id="R4f8b6120158846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7e7a171f9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da391a33441b" /><Relationship Type="http://schemas.openxmlformats.org/officeDocument/2006/relationships/theme" Target="/ppt/slideMasters/theme/theme1.xml" Id="R40d00b74bbea47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6da391a33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a26ae87d3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cdb4bfe9e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3028a2e73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d729cd123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c05f35cb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df18e7ad4f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AVERØY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AVERØY REGNSKAPSLAG SA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9 733 316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2 427 930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Averøyveien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51 76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944 470 433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AVERØY REGNSKAPSLAG SA</a:t>
            </a:r>
          </a:p>
        </p:txBody>
      </p:sp>
    </p:spTree>
  </p:cSld>
  <p:clrMapOvr>
    <a:masterClrMapping xmlns:a="http://schemas.openxmlformats.org/drawingml/2006/main"/>
  </p:clrMapOvr>
</p:sld>
</file>