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3e2c2ffeb443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3b9d69e36b4e27"/>
  </p:sldMasterIdLst>
  <p:sldIdLst>
    <p:sldId xmlns:r="http://schemas.openxmlformats.org/officeDocument/2006/relationships" id="256" r:id="R9c7e67e7cecf4c6a"/>
    <p:sldId xmlns:r="http://schemas.openxmlformats.org/officeDocument/2006/relationships" id="257" r:id="R5fbaa6cc85264704"/>
    <p:sldId xmlns:r="http://schemas.openxmlformats.org/officeDocument/2006/relationships" id="258" r:id="Rc5f0f2baa09f4870"/>
    <p:sldId xmlns:r="http://schemas.openxmlformats.org/officeDocument/2006/relationships" id="259" r:id="Re6ab0e1da62445eb"/>
    <p:sldId xmlns:r="http://schemas.openxmlformats.org/officeDocument/2006/relationships" id="260" r:id="R7c1f99b7c67545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3b9d69e36b4e27" /><Relationship Type="http://schemas.openxmlformats.org/officeDocument/2006/relationships/slide" Target="/ppt/slides/slide1.xml" Id="R9c7e67e7cecf4c6a" /><Relationship Type="http://schemas.openxmlformats.org/officeDocument/2006/relationships/slide" Target="/ppt/slides/slide2.xml" Id="R5fbaa6cc85264704" /><Relationship Type="http://schemas.openxmlformats.org/officeDocument/2006/relationships/slide" Target="/ppt/slides/slide3.xml" Id="Rc5f0f2baa09f4870" /><Relationship Type="http://schemas.openxmlformats.org/officeDocument/2006/relationships/slide" Target="/ppt/slides/slide4.xml" Id="Re6ab0e1da62445eb" /><Relationship Type="http://schemas.openxmlformats.org/officeDocument/2006/relationships/slide" Target="/ppt/slides/slide5.xml" Id="R7c1f99b7c67545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820933df2e43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1b063b0fdd4066" /><Relationship Type="http://schemas.openxmlformats.org/officeDocument/2006/relationships/theme" Target="/ppt/slideMasters/theme/theme1.xml" Id="R9d11bb87bbcf4b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1b063b0fdd40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b8d23bdc4b46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e7f2dd019849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6e6a24d9904f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1b80cfccbe49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da847ab35d4c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FROSTA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FROSTA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FROSTA KOMMUNE ble etablert [år] og holder til i Frosta.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FROSTA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FROSTA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FROSTA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Fånesvegen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7633 Frosta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80 88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postmottak@frosta.kommune.no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www.frosta.kommune.no/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944 482 253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FROSTA KOMMUNE</a:t>
            </a:r>
          </a:p>
        </p:txBody>
      </p:sp>
    </p:spTree>
  </p:cSld>
  <p:clrMapOvr>
    <a:masterClrMapping xmlns:a="http://schemas.openxmlformats.org/drawingml/2006/main"/>
  </p:clrMapOvr>
</p:sld>
</file>