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0456094353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67eace95e4eba"/>
  </p:sldMasterIdLst>
  <p:sldIdLst>
    <p:sldId xmlns:r="http://schemas.openxmlformats.org/officeDocument/2006/relationships" id="256" r:id="R247d33b8850b46e1"/>
    <p:sldId xmlns:r="http://schemas.openxmlformats.org/officeDocument/2006/relationships" id="257" r:id="R6ee23b7a4f9c4309"/>
    <p:sldId xmlns:r="http://schemas.openxmlformats.org/officeDocument/2006/relationships" id="258" r:id="Rf252404b4f344931"/>
    <p:sldId xmlns:r="http://schemas.openxmlformats.org/officeDocument/2006/relationships" id="259" r:id="R93f442a4e4534486"/>
    <p:sldId xmlns:r="http://schemas.openxmlformats.org/officeDocument/2006/relationships" id="260" r:id="Rd32343a9b974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67eace95e4eba" /><Relationship Type="http://schemas.openxmlformats.org/officeDocument/2006/relationships/slide" Target="/ppt/slides/slide1.xml" Id="R247d33b8850b46e1" /><Relationship Type="http://schemas.openxmlformats.org/officeDocument/2006/relationships/slide" Target="/ppt/slides/slide2.xml" Id="R6ee23b7a4f9c4309" /><Relationship Type="http://schemas.openxmlformats.org/officeDocument/2006/relationships/slide" Target="/ppt/slides/slide3.xml" Id="Rf252404b4f344931" /><Relationship Type="http://schemas.openxmlformats.org/officeDocument/2006/relationships/slide" Target="/ppt/slides/slide4.xml" Id="R93f442a4e4534486" /><Relationship Type="http://schemas.openxmlformats.org/officeDocument/2006/relationships/slide" Target="/ppt/slides/slide5.xml" Id="Rd32343a9b974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b1692ff6b4f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fbaba457547f5" /><Relationship Type="http://schemas.openxmlformats.org/officeDocument/2006/relationships/theme" Target="/ppt/slideMasters/theme/theme1.xml" Id="R2c2422e6cfbd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fbaba4575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de9791e6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b2f5b26d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8fd9d5c2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44c76c6d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e7184c0df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LEKA KOMMUNE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38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post@leka.kommune.no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www.leka.kommune.no/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944 484 574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