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c8d376744d46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51ee31888f4040"/>
  </p:sldMasterIdLst>
  <p:sldIdLst>
    <p:sldId xmlns:r="http://schemas.openxmlformats.org/officeDocument/2006/relationships" id="256" r:id="R1629fcc0d1864efa"/>
    <p:sldId xmlns:r="http://schemas.openxmlformats.org/officeDocument/2006/relationships" id="257" r:id="R1a6b517d38c04d9c"/>
    <p:sldId xmlns:r="http://schemas.openxmlformats.org/officeDocument/2006/relationships" id="258" r:id="R36faea4261f94481"/>
    <p:sldId xmlns:r="http://schemas.openxmlformats.org/officeDocument/2006/relationships" id="259" r:id="R40cf0f1a6c0a4d5a"/>
    <p:sldId xmlns:r="http://schemas.openxmlformats.org/officeDocument/2006/relationships" id="260" r:id="R034db513e9254509"/>
    <p:sldId xmlns:r="http://schemas.openxmlformats.org/officeDocument/2006/relationships" id="261" r:id="R331eb61a882345b7"/>
    <p:sldId xmlns:r="http://schemas.openxmlformats.org/officeDocument/2006/relationships" id="262" r:id="Rfa3951c3185e4a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51ee31888f4040" /><Relationship Type="http://schemas.openxmlformats.org/officeDocument/2006/relationships/slide" Target="/ppt/slides/slide1.xml" Id="R1629fcc0d1864efa" /><Relationship Type="http://schemas.openxmlformats.org/officeDocument/2006/relationships/slide" Target="/ppt/slides/slide2.xml" Id="R1a6b517d38c04d9c" /><Relationship Type="http://schemas.openxmlformats.org/officeDocument/2006/relationships/slide" Target="/ppt/slides/slide3.xml" Id="R36faea4261f94481" /><Relationship Type="http://schemas.openxmlformats.org/officeDocument/2006/relationships/slide" Target="/ppt/slides/slide4.xml" Id="R40cf0f1a6c0a4d5a" /><Relationship Type="http://schemas.openxmlformats.org/officeDocument/2006/relationships/slide" Target="/ppt/slides/slide5.xml" Id="R034db513e9254509" /><Relationship Type="http://schemas.openxmlformats.org/officeDocument/2006/relationships/slide" Target="/ppt/slides/slide6.xml" Id="R331eb61a882345b7" /><Relationship Type="http://schemas.openxmlformats.org/officeDocument/2006/relationships/slide" Target="/ppt/slides/slide7.xml" Id="Rfa3951c3185e4a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5be7ca646241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4644262f24b33" /><Relationship Type="http://schemas.openxmlformats.org/officeDocument/2006/relationships/theme" Target="/ppt/slideMasters/theme/theme1.xml" Id="Rb94fa790ae5c42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44644262f24b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a8cb09c304c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3d1b5f1e04d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3a9d9c6444b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16bd5361b4f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5ac6f02ad42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1d20f68604c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07d9dc2c042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ALLUM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ALLUM BYGG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74 115 432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387 664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1 451 163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61 849 994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92 050 682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ALLUM ALETTE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AASHEIM HEDDA ALLUM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Torsvang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11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post@allumbygg.no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944 485 368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 BYGG AS</a:t>
            </a:r>
          </a:p>
        </p:txBody>
      </p:sp>
    </p:spTree>
  </p:cSld>
  <p:clrMapOvr>
    <a:masterClrMapping xmlns:a="http://schemas.openxmlformats.org/drawingml/2006/main"/>
  </p:clrMapOvr>
</p:sld>
</file>