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46c7d06ca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1783e6f3745a1"/>
  </p:sldMasterIdLst>
  <p:sldIdLst>
    <p:sldId xmlns:r="http://schemas.openxmlformats.org/officeDocument/2006/relationships" id="256" r:id="Rc58f2facc5d0457d"/>
    <p:sldId xmlns:r="http://schemas.openxmlformats.org/officeDocument/2006/relationships" id="257" r:id="Rbcb8553a3bea43ca"/>
    <p:sldId xmlns:r="http://schemas.openxmlformats.org/officeDocument/2006/relationships" id="258" r:id="R548045d22ce645ef"/>
    <p:sldId xmlns:r="http://schemas.openxmlformats.org/officeDocument/2006/relationships" id="259" r:id="R688289cc7ee047fb"/>
    <p:sldId xmlns:r="http://schemas.openxmlformats.org/officeDocument/2006/relationships" id="260" r:id="R35d385300c37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1783e6f3745a1" /><Relationship Type="http://schemas.openxmlformats.org/officeDocument/2006/relationships/slide" Target="/ppt/slides/slide1.xml" Id="Rc58f2facc5d0457d" /><Relationship Type="http://schemas.openxmlformats.org/officeDocument/2006/relationships/slide" Target="/ppt/slides/slide2.xml" Id="Rbcb8553a3bea43ca" /><Relationship Type="http://schemas.openxmlformats.org/officeDocument/2006/relationships/slide" Target="/ppt/slides/slide3.xml" Id="R548045d22ce645ef" /><Relationship Type="http://schemas.openxmlformats.org/officeDocument/2006/relationships/slide" Target="/ppt/slides/slide4.xml" Id="R688289cc7ee047fb" /><Relationship Type="http://schemas.openxmlformats.org/officeDocument/2006/relationships/slide" Target="/ppt/slides/slide5.xml" Id="R35d385300c37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30ce02d3c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b617900d4a63" /><Relationship Type="http://schemas.openxmlformats.org/officeDocument/2006/relationships/theme" Target="/ppt/slideMasters/theme/theme1.xml" Id="R644d5b13f930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eb617900d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0e56cfce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0b0be190c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b1c35a01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6a02a0ba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4264682d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