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bdb1120d8548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81b2bee3c348b8"/>
  </p:sldMasterIdLst>
  <p:sldIdLst>
    <p:sldId xmlns:r="http://schemas.openxmlformats.org/officeDocument/2006/relationships" id="256" r:id="Re1fc96adb67b4b85"/>
    <p:sldId xmlns:r="http://schemas.openxmlformats.org/officeDocument/2006/relationships" id="257" r:id="Rf8d3b13936d440ef"/>
    <p:sldId xmlns:r="http://schemas.openxmlformats.org/officeDocument/2006/relationships" id="258" r:id="Rc90b704742a145ec"/>
    <p:sldId xmlns:r="http://schemas.openxmlformats.org/officeDocument/2006/relationships" id="259" r:id="R2be8febeaa714718"/>
    <p:sldId xmlns:r="http://schemas.openxmlformats.org/officeDocument/2006/relationships" id="260" r:id="R97b9d7dd5ebf4010"/>
    <p:sldId xmlns:r="http://schemas.openxmlformats.org/officeDocument/2006/relationships" id="261" r:id="R5a5726ce4b074f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1b2bee3c348b8" /><Relationship Type="http://schemas.openxmlformats.org/officeDocument/2006/relationships/slide" Target="/ppt/slides/slide1.xml" Id="Re1fc96adb67b4b85" /><Relationship Type="http://schemas.openxmlformats.org/officeDocument/2006/relationships/slide" Target="/ppt/slides/slide2.xml" Id="Rf8d3b13936d440ef" /><Relationship Type="http://schemas.openxmlformats.org/officeDocument/2006/relationships/slide" Target="/ppt/slides/slide3.xml" Id="Rc90b704742a145ec" /><Relationship Type="http://schemas.openxmlformats.org/officeDocument/2006/relationships/slide" Target="/ppt/slides/slide4.xml" Id="R2be8febeaa714718" /><Relationship Type="http://schemas.openxmlformats.org/officeDocument/2006/relationships/slide" Target="/ppt/slides/slide5.xml" Id="R97b9d7dd5ebf4010" /><Relationship Type="http://schemas.openxmlformats.org/officeDocument/2006/relationships/slide" Target="/ppt/slides/slide6.xml" Id="R5a5726ce4b074f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15f2fee85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f06bc4cb64844" /><Relationship Type="http://schemas.openxmlformats.org/officeDocument/2006/relationships/theme" Target="/ppt/slideMasters/theme/theme1.xml" Id="Rd3671efae5324a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f06bc4cb6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d8249e186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e6ea0ce4949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c9b7136e143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9adcd46540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7024f5c61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790f8f4c14c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SØRØST-NORGE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BV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-  –  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944 521 836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