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e18f4a8b2f4a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2efe36cc14268"/>
  </p:sldMasterIdLst>
  <p:sldIdLst>
    <p:sldId xmlns:r="http://schemas.openxmlformats.org/officeDocument/2006/relationships" id="256" r:id="R856e1885b0be4c49"/>
    <p:sldId xmlns:r="http://schemas.openxmlformats.org/officeDocument/2006/relationships" id="257" r:id="R2d90467c980740f5"/>
    <p:sldId xmlns:r="http://schemas.openxmlformats.org/officeDocument/2006/relationships" id="258" r:id="Re90720d7c18b4794"/>
    <p:sldId xmlns:r="http://schemas.openxmlformats.org/officeDocument/2006/relationships" id="259" r:id="R8190dfb1c06a498f"/>
    <p:sldId xmlns:r="http://schemas.openxmlformats.org/officeDocument/2006/relationships" id="260" r:id="R1e42bb6a25ca420e"/>
    <p:sldId xmlns:r="http://schemas.openxmlformats.org/officeDocument/2006/relationships" id="261" r:id="R4eb3db9f38de4e61"/>
    <p:sldId xmlns:r="http://schemas.openxmlformats.org/officeDocument/2006/relationships" id="262" r:id="R1d52ff211d4d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2efe36cc14268" /><Relationship Type="http://schemas.openxmlformats.org/officeDocument/2006/relationships/slide" Target="/ppt/slides/slide1.xml" Id="R856e1885b0be4c49" /><Relationship Type="http://schemas.openxmlformats.org/officeDocument/2006/relationships/slide" Target="/ppt/slides/slide2.xml" Id="R2d90467c980740f5" /><Relationship Type="http://schemas.openxmlformats.org/officeDocument/2006/relationships/slide" Target="/ppt/slides/slide3.xml" Id="Re90720d7c18b4794" /><Relationship Type="http://schemas.openxmlformats.org/officeDocument/2006/relationships/slide" Target="/ppt/slides/slide4.xml" Id="R8190dfb1c06a498f" /><Relationship Type="http://schemas.openxmlformats.org/officeDocument/2006/relationships/slide" Target="/ppt/slides/slide5.xml" Id="R1e42bb6a25ca420e" /><Relationship Type="http://schemas.openxmlformats.org/officeDocument/2006/relationships/slide" Target="/ppt/slides/slide6.xml" Id="R4eb3db9f38de4e61" /><Relationship Type="http://schemas.openxmlformats.org/officeDocument/2006/relationships/slide" Target="/ppt/slides/slide7.xml" Id="R1d52ff211d4d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f0765e36441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c816bf0e14bce" /><Relationship Type="http://schemas.openxmlformats.org/officeDocument/2006/relationships/theme" Target="/ppt/slideMasters/theme/theme1.xml" Id="R867d9865080f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c816bf0e14b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a91841dad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e695c897e40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8617ac184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9c9f878b1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d898932884c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d908dd3664e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d5d3b77f3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OAK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87 170 276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76 285 441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78 346 404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592 230 446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598 076 855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RAHO AS  –  97,0 %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RAHO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49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rhorn@online.no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944 622 934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OAK MANAGEMENT AS</a:t>
            </a:r>
          </a:p>
        </p:txBody>
      </p:sp>
    </p:spTree>
  </p:cSld>
  <p:clrMapOvr>
    <a:masterClrMapping xmlns:a="http://schemas.openxmlformats.org/drawingml/2006/main"/>
  </p:clrMapOvr>
</p:sld>
</file>