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f2d15080a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dc5b4ad7347a8"/>
  </p:sldMasterIdLst>
  <p:sldIdLst>
    <p:sldId xmlns:r="http://schemas.openxmlformats.org/officeDocument/2006/relationships" id="256" r:id="Rb278f4494fd54caf"/>
    <p:sldId xmlns:r="http://schemas.openxmlformats.org/officeDocument/2006/relationships" id="257" r:id="R4a1bf8ffcd614c9d"/>
    <p:sldId xmlns:r="http://schemas.openxmlformats.org/officeDocument/2006/relationships" id="258" r:id="R3ce9f0a884774212"/>
    <p:sldId xmlns:r="http://schemas.openxmlformats.org/officeDocument/2006/relationships" id="259" r:id="R17c13f43b8464bfc"/>
    <p:sldId xmlns:r="http://schemas.openxmlformats.org/officeDocument/2006/relationships" id="260" r:id="R24a6e79843de486b"/>
    <p:sldId xmlns:r="http://schemas.openxmlformats.org/officeDocument/2006/relationships" id="261" r:id="R6bf4126f6081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dc5b4ad7347a8" /><Relationship Type="http://schemas.openxmlformats.org/officeDocument/2006/relationships/slide" Target="/ppt/slides/slide1.xml" Id="Rb278f4494fd54caf" /><Relationship Type="http://schemas.openxmlformats.org/officeDocument/2006/relationships/slide" Target="/ppt/slides/slide2.xml" Id="R4a1bf8ffcd614c9d" /><Relationship Type="http://schemas.openxmlformats.org/officeDocument/2006/relationships/slide" Target="/ppt/slides/slide3.xml" Id="R3ce9f0a884774212" /><Relationship Type="http://schemas.openxmlformats.org/officeDocument/2006/relationships/slide" Target="/ppt/slides/slide4.xml" Id="R17c13f43b8464bfc" /><Relationship Type="http://schemas.openxmlformats.org/officeDocument/2006/relationships/slide" Target="/ppt/slides/slide5.xml" Id="R24a6e79843de486b" /><Relationship Type="http://schemas.openxmlformats.org/officeDocument/2006/relationships/slide" Target="/ppt/slides/slide6.xml" Id="R6bf4126f6081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2a24c8204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ad0d82824a2a" /><Relationship Type="http://schemas.openxmlformats.org/officeDocument/2006/relationships/theme" Target="/ppt/slideMasters/theme/theme1.xml" Id="Rcacb301c1e55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0ad0d8282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9beef1da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fe9fa73f6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522a2879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a8cb39bc6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5dae2e325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d54c138b2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FINNÅS KRAFTLAG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FINNÅS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FINNÅS KRAFTLAG SA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FINNÅS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FINNÅS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FINNÅS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69 086 021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1 088 354 863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1 146 741 614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FINNÅS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Hollundsdalen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firmapost@finnas-kraftlag.no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www.finnas-kraftlag.no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944 664 440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FINNÅS KRAFTLAG SA</a:t>
            </a:r>
          </a:p>
        </p:txBody>
      </p:sp>
    </p:spTree>
  </p:cSld>
  <p:clrMapOvr>
    <a:masterClrMapping xmlns:a="http://schemas.openxmlformats.org/drawingml/2006/main"/>
  </p:clrMapOvr>
</p:sld>
</file>