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e2d41d031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72caf7cb24122"/>
  </p:sldMasterIdLst>
  <p:sldIdLst>
    <p:sldId xmlns:r="http://schemas.openxmlformats.org/officeDocument/2006/relationships" id="256" r:id="R2d11b9f0bfeb4141"/>
    <p:sldId xmlns:r="http://schemas.openxmlformats.org/officeDocument/2006/relationships" id="257" r:id="R5bd7dc540032406c"/>
    <p:sldId xmlns:r="http://schemas.openxmlformats.org/officeDocument/2006/relationships" id="258" r:id="R5c5b3451da4e4ad2"/>
    <p:sldId xmlns:r="http://schemas.openxmlformats.org/officeDocument/2006/relationships" id="259" r:id="R0adc70488fcb4356"/>
    <p:sldId xmlns:r="http://schemas.openxmlformats.org/officeDocument/2006/relationships" id="260" r:id="Rcdb8ab2aedcd4475"/>
    <p:sldId xmlns:r="http://schemas.openxmlformats.org/officeDocument/2006/relationships" id="261" r:id="Red472633c06b4f31"/>
    <p:sldId xmlns:r="http://schemas.openxmlformats.org/officeDocument/2006/relationships" id="262" r:id="R54b8f838a87e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72caf7cb24122" /><Relationship Type="http://schemas.openxmlformats.org/officeDocument/2006/relationships/slide" Target="/ppt/slides/slide1.xml" Id="R2d11b9f0bfeb4141" /><Relationship Type="http://schemas.openxmlformats.org/officeDocument/2006/relationships/slide" Target="/ppt/slides/slide2.xml" Id="R5bd7dc540032406c" /><Relationship Type="http://schemas.openxmlformats.org/officeDocument/2006/relationships/slide" Target="/ppt/slides/slide3.xml" Id="R5c5b3451da4e4ad2" /><Relationship Type="http://schemas.openxmlformats.org/officeDocument/2006/relationships/slide" Target="/ppt/slides/slide4.xml" Id="R0adc70488fcb4356" /><Relationship Type="http://schemas.openxmlformats.org/officeDocument/2006/relationships/slide" Target="/ppt/slides/slide5.xml" Id="Rcdb8ab2aedcd4475" /><Relationship Type="http://schemas.openxmlformats.org/officeDocument/2006/relationships/slide" Target="/ppt/slides/slide6.xml" Id="Red472633c06b4f31" /><Relationship Type="http://schemas.openxmlformats.org/officeDocument/2006/relationships/slide" Target="/ppt/slides/slide7.xml" Id="R54b8f838a87e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c4630d9d0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e27b68fc54dd4" /><Relationship Type="http://schemas.openxmlformats.org/officeDocument/2006/relationships/theme" Target="/ppt/slideMasters/theme/theme1.xml" Id="R8999fcdcd4c5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e27b68fc5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1afe96ab8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e6e1172a0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e77498ccf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3d613cf8b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2d0432a74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3a186c2b549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316de9c7d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HØGMO FJELLSPRENGING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HØGMO FJELLSPRENGING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HØGMO FJELLSPRENGING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HØGMO FJELLSPRENGING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HØGMO FJELLSPRENGING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HØGMO FJELLSPRENGING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33 546 905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−779 655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3 380 464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21 991 254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HØGMO FJELLSPRENGING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HØGMO FJELLSPRENGING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Sandmovegen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59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firmapost@sobstad.no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www.sobstad.no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944 671 668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HØGMO FJELLSPRENGING AS</a:t>
            </a:r>
          </a:p>
        </p:txBody>
      </p:sp>
    </p:spTree>
  </p:cSld>
  <p:clrMapOvr>
    <a:masterClrMapping xmlns:a="http://schemas.openxmlformats.org/drawingml/2006/main"/>
  </p:clrMapOvr>
</p:sld>
</file>