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690b36e43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b0293bbad40bd"/>
  </p:sldMasterIdLst>
  <p:sldIdLst>
    <p:sldId xmlns:r="http://schemas.openxmlformats.org/officeDocument/2006/relationships" id="256" r:id="R22133ad0e0704faf"/>
    <p:sldId xmlns:r="http://schemas.openxmlformats.org/officeDocument/2006/relationships" id="257" r:id="R8f80e470a8b24b9d"/>
    <p:sldId xmlns:r="http://schemas.openxmlformats.org/officeDocument/2006/relationships" id="258" r:id="R4098ebc48d16444f"/>
    <p:sldId xmlns:r="http://schemas.openxmlformats.org/officeDocument/2006/relationships" id="259" r:id="Recb63b270a024fc0"/>
    <p:sldId xmlns:r="http://schemas.openxmlformats.org/officeDocument/2006/relationships" id="260" r:id="R640d8327f09a4811"/>
    <p:sldId xmlns:r="http://schemas.openxmlformats.org/officeDocument/2006/relationships" id="261" r:id="Rcc61291521f4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b0293bbad40bd" /><Relationship Type="http://schemas.openxmlformats.org/officeDocument/2006/relationships/slide" Target="/ppt/slides/slide1.xml" Id="R22133ad0e0704faf" /><Relationship Type="http://schemas.openxmlformats.org/officeDocument/2006/relationships/slide" Target="/ppt/slides/slide2.xml" Id="R8f80e470a8b24b9d" /><Relationship Type="http://schemas.openxmlformats.org/officeDocument/2006/relationships/slide" Target="/ppt/slides/slide3.xml" Id="R4098ebc48d16444f" /><Relationship Type="http://schemas.openxmlformats.org/officeDocument/2006/relationships/slide" Target="/ppt/slides/slide4.xml" Id="Recb63b270a024fc0" /><Relationship Type="http://schemas.openxmlformats.org/officeDocument/2006/relationships/slide" Target="/ppt/slides/slide5.xml" Id="R640d8327f09a4811" /><Relationship Type="http://schemas.openxmlformats.org/officeDocument/2006/relationships/slide" Target="/ppt/slides/slide6.xml" Id="Rcc61291521f4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0b79068ac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f30b7fdbc4b35" /><Relationship Type="http://schemas.openxmlformats.org/officeDocument/2006/relationships/theme" Target="/ppt/slideMasters/theme/theme1.xml" Id="Re0f02113b90c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f30b7fdbc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b0dbe0ae45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ccbadf16c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7eec81c6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0dfd73b4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318a54c11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13cfbb63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MINEL LAND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Kolterudsvegen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34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firmapost.land-elektriske@minel.no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944 701 613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