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031eceb4104b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1840fc870f4386"/>
  </p:sldMasterIdLst>
  <p:sldIdLst>
    <p:sldId xmlns:r="http://schemas.openxmlformats.org/officeDocument/2006/relationships" id="256" r:id="R2d5eed0e185343b6"/>
    <p:sldId xmlns:r="http://schemas.openxmlformats.org/officeDocument/2006/relationships" id="257" r:id="R8f940ef39208446b"/>
    <p:sldId xmlns:r="http://schemas.openxmlformats.org/officeDocument/2006/relationships" id="258" r:id="R2d9a206325e74014"/>
    <p:sldId xmlns:r="http://schemas.openxmlformats.org/officeDocument/2006/relationships" id="259" r:id="R5d5072810be74b38"/>
    <p:sldId xmlns:r="http://schemas.openxmlformats.org/officeDocument/2006/relationships" id="260" r:id="R85991781e0424095"/>
    <p:sldId xmlns:r="http://schemas.openxmlformats.org/officeDocument/2006/relationships" id="261" r:id="R4e02b9b1c71e4482"/>
    <p:sldId xmlns:r="http://schemas.openxmlformats.org/officeDocument/2006/relationships" id="262" r:id="R8e55f55296614a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840fc870f4386" /><Relationship Type="http://schemas.openxmlformats.org/officeDocument/2006/relationships/slide" Target="/ppt/slides/slide1.xml" Id="R2d5eed0e185343b6" /><Relationship Type="http://schemas.openxmlformats.org/officeDocument/2006/relationships/slide" Target="/ppt/slides/slide2.xml" Id="R8f940ef39208446b" /><Relationship Type="http://schemas.openxmlformats.org/officeDocument/2006/relationships/slide" Target="/ppt/slides/slide3.xml" Id="R2d9a206325e74014" /><Relationship Type="http://schemas.openxmlformats.org/officeDocument/2006/relationships/slide" Target="/ppt/slides/slide4.xml" Id="R5d5072810be74b38" /><Relationship Type="http://schemas.openxmlformats.org/officeDocument/2006/relationships/slide" Target="/ppt/slides/slide5.xml" Id="R85991781e0424095" /><Relationship Type="http://schemas.openxmlformats.org/officeDocument/2006/relationships/slide" Target="/ppt/slides/slide6.xml" Id="R4e02b9b1c71e4482" /><Relationship Type="http://schemas.openxmlformats.org/officeDocument/2006/relationships/slide" Target="/ppt/slides/slide7.xml" Id="R8e55f55296614a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85c98828a49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13aae197e4fbb" /><Relationship Type="http://schemas.openxmlformats.org/officeDocument/2006/relationships/theme" Target="/ppt/slideMasters/theme/theme1.xml" Id="R6fb7e99b0218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013aae197e4f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ffae0511942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80078bc9948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4c9cdee7747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329de244343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96f50ea9843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21c2006b642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5a155d27c4f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MINEL LAND ELEKTRISKE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LAND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MINEL LAND ELEKTRISKE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LAND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LAND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LAND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125 786 000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19 843 970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15 665 822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20 874 440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60 453 399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LAND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MINEL AS  –  76,0 %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FIOLA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INVEST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ODDE AAMODT HOLDING AS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LAND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Kolterudsvegen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11 34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firmapost.land-elektriske@minel.no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944 701 613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LAND ELEKTRISKE AS</a:t>
            </a:r>
          </a:p>
        </p:txBody>
      </p:sp>
    </p:spTree>
  </p:cSld>
  <p:clrMapOvr>
    <a:masterClrMapping xmlns:a="http://schemas.openxmlformats.org/drawingml/2006/main"/>
  </p:clrMapOvr>
</p:sld>
</file>